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15"/>
  </p:notesMasterIdLst>
  <p:handoutMasterIdLst>
    <p:handoutMasterId r:id="rId16"/>
  </p:handoutMasterIdLst>
  <p:sldIdLst>
    <p:sldId id="2147482329" r:id="rId5"/>
    <p:sldId id="256" r:id="rId6"/>
    <p:sldId id="2147482330" r:id="rId7"/>
    <p:sldId id="2147482331" r:id="rId8"/>
    <p:sldId id="2147482332" r:id="rId9"/>
    <p:sldId id="2147482333" r:id="rId10"/>
    <p:sldId id="2147482337" r:id="rId11"/>
    <p:sldId id="2147482336" r:id="rId12"/>
    <p:sldId id="2147482334" r:id="rId13"/>
    <p:sldId id="2147482335" r:id="rId1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orld of Load Balancers" id="{5E174FA5-E68B-46F1-90F9-8D8AC2CB06F9}">
          <p14:sldIdLst>
            <p14:sldId id="2147482329"/>
          </p14:sldIdLst>
        </p14:section>
        <p14:section name="Introduction" id="{89251E9C-7B67-4330-91D4-F2A412434187}">
          <p14:sldIdLst>
            <p14:sldId id="256"/>
          </p14:sldIdLst>
        </p14:section>
        <p14:section name="Load Balancers in Azure" id="{38AB2D3D-170F-46B7-9D08-5E54D426A2E5}">
          <p14:sldIdLst>
            <p14:sldId id="2147482330"/>
            <p14:sldId id="2147482331"/>
          </p14:sldIdLst>
        </p14:section>
        <p14:section name="Features" id="{ADB98BEE-8F3A-424A-B918-85FD957D1A86}">
          <p14:sldIdLst>
            <p14:sldId id="2147482332"/>
            <p14:sldId id="2147482333"/>
            <p14:sldId id="2147482337"/>
            <p14:sldId id="2147482336"/>
          </p14:sldIdLst>
        </p14:section>
        <p14:section name="Demos" id="{59666995-F9C7-0543-8BA4-3FD00CC5DE60}">
          <p14:sldIdLst>
            <p14:sldId id="2147482334"/>
          </p14:sldIdLst>
        </p14:section>
        <p14:section name="Thank you" id="{F22BCACD-15E8-4E1C-A39A-DD805E20C239}">
          <p14:sldIdLst>
            <p14:sldId id="21474823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B718C7-7879-4AEF-8CFE-C1B04088C555}" v="299" dt="2025-03-01T01:25:24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2" autoAdjust="0"/>
    <p:restoredTop sz="75303" autoAdjust="0"/>
  </p:normalViewPr>
  <p:slideViewPr>
    <p:cSldViewPr snapToGrid="0">
      <p:cViewPr varScale="1">
        <p:scale>
          <a:sx n="52" d="100"/>
          <a:sy n="52" d="100"/>
        </p:scale>
        <p:origin x="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n Ramaswamy" userId="885b3b08-3864-493b-986a-325759903323" providerId="ADAL" clId="{6421EA6F-4007-4F4D-AE31-046FA49C4E70}"/>
    <pc:docChg chg="undo custSel modSld">
      <pc:chgData name="Arun Ramaswamy" userId="885b3b08-3864-493b-986a-325759903323" providerId="ADAL" clId="{6421EA6F-4007-4F4D-AE31-046FA49C4E70}" dt="2025-03-01T02:14:03.874" v="53" actId="26606"/>
      <pc:docMkLst>
        <pc:docMk/>
      </pc:docMkLst>
      <pc:sldChg chg="modSp mod modClrScheme chgLayout">
        <pc:chgData name="Arun Ramaswamy" userId="885b3b08-3864-493b-986a-325759903323" providerId="ADAL" clId="{6421EA6F-4007-4F4D-AE31-046FA49C4E70}" dt="2025-03-01T02:14:03.874" v="53" actId="26606"/>
        <pc:sldMkLst>
          <pc:docMk/>
          <pc:sldMk cId="1518704269" sldId="2147482336"/>
        </pc:sldMkLst>
        <pc:spChg chg="mod">
          <ac:chgData name="Arun Ramaswamy" userId="885b3b08-3864-493b-986a-325759903323" providerId="ADAL" clId="{6421EA6F-4007-4F4D-AE31-046FA49C4E70}" dt="2025-03-01T02:14:03.874" v="53" actId="26606"/>
          <ac:spMkLst>
            <pc:docMk/>
            <pc:sldMk cId="1518704269" sldId="2147482336"/>
            <ac:spMk id="2" creationId="{B6E0613B-2CCB-CB95-D01F-D64501E08329}"/>
          </ac:spMkLst>
        </pc:spChg>
        <pc:picChg chg="mod">
          <ac:chgData name="Arun Ramaswamy" userId="885b3b08-3864-493b-986a-325759903323" providerId="ADAL" clId="{6421EA6F-4007-4F4D-AE31-046FA49C4E70}" dt="2025-03-01T02:14:03.874" v="53" actId="26606"/>
          <ac:picMkLst>
            <pc:docMk/>
            <pc:sldMk cId="1518704269" sldId="2147482336"/>
            <ac:picMk id="4" creationId="{F9C614ED-8917-AD4F-10D5-6C74AB142EE8}"/>
          </ac:picMkLst>
        </pc:picChg>
      </pc:sldChg>
      <pc:sldChg chg="modSp mod">
        <pc:chgData name="Arun Ramaswamy" userId="885b3b08-3864-493b-986a-325759903323" providerId="ADAL" clId="{6421EA6F-4007-4F4D-AE31-046FA49C4E70}" dt="2025-03-01T02:11:16.257" v="27" actId="20577"/>
        <pc:sldMkLst>
          <pc:docMk/>
          <pc:sldMk cId="1689434087" sldId="2147482337"/>
        </pc:sldMkLst>
        <pc:spChg chg="mod">
          <ac:chgData name="Arun Ramaswamy" userId="885b3b08-3864-493b-986a-325759903323" providerId="ADAL" clId="{6421EA6F-4007-4F4D-AE31-046FA49C4E70}" dt="2025-03-01T02:11:02.937" v="13" actId="26606"/>
          <ac:spMkLst>
            <pc:docMk/>
            <pc:sldMk cId="1689434087" sldId="2147482337"/>
            <ac:spMk id="4" creationId="{6D985F7C-AB12-B379-9B5A-CF07076130BB}"/>
          </ac:spMkLst>
        </pc:spChg>
        <pc:spChg chg="mod">
          <ac:chgData name="Arun Ramaswamy" userId="885b3b08-3864-493b-986a-325759903323" providerId="ADAL" clId="{6421EA6F-4007-4F4D-AE31-046FA49C4E70}" dt="2025-03-01T02:11:16.257" v="27" actId="20577"/>
          <ac:spMkLst>
            <pc:docMk/>
            <pc:sldMk cId="1689434087" sldId="2147482337"/>
            <ac:spMk id="12" creationId="{B01D0D76-096D-E015-5BCF-58A9D58DD0D2}"/>
          </ac:spMkLst>
        </pc:spChg>
        <pc:graphicFrameChg chg="mod modGraphic">
          <ac:chgData name="Arun Ramaswamy" userId="885b3b08-3864-493b-986a-325759903323" providerId="ADAL" clId="{6421EA6F-4007-4F4D-AE31-046FA49C4E70}" dt="2025-03-01T02:11:02.937" v="13" actId="26606"/>
          <ac:graphicFrameMkLst>
            <pc:docMk/>
            <pc:sldMk cId="1689434087" sldId="2147482337"/>
            <ac:graphicFrameMk id="6" creationId="{7FA2485C-D7C2-5C2E-5C16-30BA2AC64C67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E1542-6666-4AA2-8EC3-81CBFDD167CE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3161736-D46F-4F99-B96C-30F1D5A497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Balances Internal and External traffic to VM at Layer-4</a:t>
          </a:r>
          <a:endParaRPr lang="en-US"/>
        </a:p>
      </dgm:t>
    </dgm:pt>
    <dgm:pt modelId="{930B7BDA-1462-4EFD-A7D4-3F83A310C2C1}" type="parTrans" cxnId="{E610F4E9-A98A-46AB-B18B-D24F813B242C}">
      <dgm:prSet/>
      <dgm:spPr/>
      <dgm:t>
        <a:bodyPr/>
        <a:lstStyle/>
        <a:p>
          <a:endParaRPr lang="en-US"/>
        </a:p>
      </dgm:t>
    </dgm:pt>
    <dgm:pt modelId="{93BFE8E5-6719-4376-A4FC-89A09275C35A}" type="sibTrans" cxnId="{E610F4E9-A98A-46AB-B18B-D24F813B242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3971A9-FAB9-41D4-B67E-2FBB717D7A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Use Pass-through load balancing, reducing latency</a:t>
          </a:r>
          <a:endParaRPr lang="en-US"/>
        </a:p>
      </dgm:t>
    </dgm:pt>
    <dgm:pt modelId="{D2FC62D2-1384-4AE6-B0AB-C3E048778FCF}" type="parTrans" cxnId="{B16A0EE5-226A-40B8-9652-30E27E1B3026}">
      <dgm:prSet/>
      <dgm:spPr/>
      <dgm:t>
        <a:bodyPr/>
        <a:lstStyle/>
        <a:p>
          <a:endParaRPr lang="en-US"/>
        </a:p>
      </dgm:t>
    </dgm:pt>
    <dgm:pt modelId="{3CBCD60A-59E4-48B3-B712-D34DA914D6BB}" type="sibTrans" cxnId="{B16A0EE5-226A-40B8-9652-30E27E1B302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92407E-C576-4AC9-B558-B60DC2FBB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Distributes resources within and across zones</a:t>
          </a:r>
          <a:endParaRPr lang="en-US"/>
        </a:p>
      </dgm:t>
    </dgm:pt>
    <dgm:pt modelId="{D4D6C163-1046-4F09-B0A0-C42A2848979B}" type="parTrans" cxnId="{475F78A7-AD6A-469A-9E18-B73CEE29744E}">
      <dgm:prSet/>
      <dgm:spPr/>
      <dgm:t>
        <a:bodyPr/>
        <a:lstStyle/>
        <a:p>
          <a:endParaRPr lang="en-US"/>
        </a:p>
      </dgm:t>
    </dgm:pt>
    <dgm:pt modelId="{362F69A8-157D-4902-906C-4F0684A6D3A7}" type="sibTrans" cxnId="{475F78A7-AD6A-469A-9E18-B73CEE2974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BC61E0-B224-48AD-A508-E62689622A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Outbound Connectivity to VMs</a:t>
          </a:r>
          <a:endParaRPr lang="en-US"/>
        </a:p>
      </dgm:t>
    </dgm:pt>
    <dgm:pt modelId="{4F769129-18AB-43AC-8ADB-6747E5CA9585}" type="parTrans" cxnId="{6CF52311-500F-460A-A681-A7ABDA1B9AC1}">
      <dgm:prSet/>
      <dgm:spPr/>
      <dgm:t>
        <a:bodyPr/>
        <a:lstStyle/>
        <a:p>
          <a:endParaRPr lang="en-US"/>
        </a:p>
      </dgm:t>
    </dgm:pt>
    <dgm:pt modelId="{A2C28C8E-8E9A-4732-AA26-CC64F6C65B27}" type="sibTrans" cxnId="{6CF52311-500F-460A-A681-A7ABDA1B9AC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34C8E2A-D354-4E92-A5AD-0BB212FA3A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Configure health probes</a:t>
          </a:r>
          <a:endParaRPr lang="en-US"/>
        </a:p>
      </dgm:t>
    </dgm:pt>
    <dgm:pt modelId="{5210B893-F855-4BA0-876F-5B3A3F5E172A}" type="parTrans" cxnId="{F2439687-F3E4-4C0B-9DDB-F7C871163961}">
      <dgm:prSet/>
      <dgm:spPr/>
      <dgm:t>
        <a:bodyPr/>
        <a:lstStyle/>
        <a:p>
          <a:endParaRPr lang="en-US"/>
        </a:p>
      </dgm:t>
    </dgm:pt>
    <dgm:pt modelId="{FC073E29-F376-437C-A8B7-ADFB4CC5148F}" type="sibTrans" cxnId="{F2439687-F3E4-4C0B-9DDB-F7C87116396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42CF386-A94A-4926-ACEF-C2286DD7067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aseline="0"/>
            <a:t>Employee port forwarding</a:t>
          </a:r>
          <a:endParaRPr lang="en-US"/>
        </a:p>
      </dgm:t>
    </dgm:pt>
    <dgm:pt modelId="{AE72A3B5-AC6D-4B69-92EF-DF817CDA9425}" type="parTrans" cxnId="{8097311E-3419-4D67-A4B9-D71F01EEFBC3}">
      <dgm:prSet/>
      <dgm:spPr/>
      <dgm:t>
        <a:bodyPr/>
        <a:lstStyle/>
        <a:p>
          <a:endParaRPr lang="en-US"/>
        </a:p>
      </dgm:t>
    </dgm:pt>
    <dgm:pt modelId="{9CEA2EFD-DC3E-47F3-8AF5-AA8893179CB1}" type="sibTrans" cxnId="{8097311E-3419-4D67-A4B9-D71F01EEFB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52F43E0-44EE-457A-A5D0-44B0DFC009F4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aseline="0"/>
            <a:t>IPv6 load balancing</a:t>
          </a:r>
          <a:endParaRPr lang="en-US"/>
        </a:p>
      </dgm:t>
    </dgm:pt>
    <dgm:pt modelId="{A7E24EFE-7BD4-4C5D-896B-A666CBF4BA07}" type="parTrans" cxnId="{59A1DB8E-1987-4C21-8B68-61B639E65CE9}">
      <dgm:prSet/>
      <dgm:spPr/>
      <dgm:t>
        <a:bodyPr/>
        <a:lstStyle/>
        <a:p>
          <a:endParaRPr lang="en-US"/>
        </a:p>
      </dgm:t>
    </dgm:pt>
    <dgm:pt modelId="{C3915088-0D4A-43EC-AE1F-EE3A1384C12D}" type="sibTrans" cxnId="{59A1DB8E-1987-4C21-8B68-61B639E65CE9}">
      <dgm:prSet/>
      <dgm:spPr/>
      <dgm:t>
        <a:bodyPr/>
        <a:lstStyle/>
        <a:p>
          <a:endParaRPr lang="en-US"/>
        </a:p>
      </dgm:t>
    </dgm:pt>
    <dgm:pt modelId="{FD6684EF-9674-489D-99DE-9352FB516D8A}" type="pres">
      <dgm:prSet presAssocID="{6F2E1542-6666-4AA2-8EC3-81CBFDD167CE}" presName="vert0" presStyleCnt="0">
        <dgm:presLayoutVars>
          <dgm:dir/>
          <dgm:animOne val="branch"/>
          <dgm:animLvl val="lvl"/>
        </dgm:presLayoutVars>
      </dgm:prSet>
      <dgm:spPr/>
    </dgm:pt>
    <dgm:pt modelId="{64C8147F-B040-4263-A06F-53F701391BF4}" type="pres">
      <dgm:prSet presAssocID="{83161736-D46F-4F99-B96C-30F1D5A497E3}" presName="thickLine" presStyleLbl="alignNode1" presStyleIdx="0" presStyleCnt="7"/>
      <dgm:spPr/>
    </dgm:pt>
    <dgm:pt modelId="{367F7391-F9FD-4E73-B26C-F2F9FA17FA1F}" type="pres">
      <dgm:prSet presAssocID="{83161736-D46F-4F99-B96C-30F1D5A497E3}" presName="horz1" presStyleCnt="0"/>
      <dgm:spPr/>
    </dgm:pt>
    <dgm:pt modelId="{564342F9-C265-4574-A6AC-597EC41486AF}" type="pres">
      <dgm:prSet presAssocID="{83161736-D46F-4F99-B96C-30F1D5A497E3}" presName="tx1" presStyleLbl="revTx" presStyleIdx="0" presStyleCnt="7"/>
      <dgm:spPr/>
    </dgm:pt>
    <dgm:pt modelId="{6747508F-34B1-4852-B8D1-BBA1227B86FF}" type="pres">
      <dgm:prSet presAssocID="{83161736-D46F-4F99-B96C-30F1D5A497E3}" presName="vert1" presStyleCnt="0"/>
      <dgm:spPr/>
    </dgm:pt>
    <dgm:pt modelId="{C6F02C81-A0FA-4B6A-BFE8-C80BCC6FF609}" type="pres">
      <dgm:prSet presAssocID="{FD3971A9-FAB9-41D4-B67E-2FBB717D7ABA}" presName="thickLine" presStyleLbl="alignNode1" presStyleIdx="1" presStyleCnt="7"/>
      <dgm:spPr/>
    </dgm:pt>
    <dgm:pt modelId="{965C6FA7-BBB7-4D15-B728-1A638572C917}" type="pres">
      <dgm:prSet presAssocID="{FD3971A9-FAB9-41D4-B67E-2FBB717D7ABA}" presName="horz1" presStyleCnt="0"/>
      <dgm:spPr/>
    </dgm:pt>
    <dgm:pt modelId="{CBAFA1D9-0C7D-4E0C-A8B7-17E84A7CAF59}" type="pres">
      <dgm:prSet presAssocID="{FD3971A9-FAB9-41D4-B67E-2FBB717D7ABA}" presName="tx1" presStyleLbl="revTx" presStyleIdx="1" presStyleCnt="7"/>
      <dgm:spPr/>
    </dgm:pt>
    <dgm:pt modelId="{D1A03C32-4A36-4C56-8D1C-1D170B347D6E}" type="pres">
      <dgm:prSet presAssocID="{FD3971A9-FAB9-41D4-B67E-2FBB717D7ABA}" presName="vert1" presStyleCnt="0"/>
      <dgm:spPr/>
    </dgm:pt>
    <dgm:pt modelId="{5E7B629C-8347-47A8-975F-D3A9F0EB007A}" type="pres">
      <dgm:prSet presAssocID="{7E92407E-C576-4AC9-B558-B60DC2FBB456}" presName="thickLine" presStyleLbl="alignNode1" presStyleIdx="2" presStyleCnt="7"/>
      <dgm:spPr/>
    </dgm:pt>
    <dgm:pt modelId="{D42D2089-941C-4254-87B7-1FA91417CB05}" type="pres">
      <dgm:prSet presAssocID="{7E92407E-C576-4AC9-B558-B60DC2FBB456}" presName="horz1" presStyleCnt="0"/>
      <dgm:spPr/>
    </dgm:pt>
    <dgm:pt modelId="{56618E90-B050-432C-888C-A855238C9E23}" type="pres">
      <dgm:prSet presAssocID="{7E92407E-C576-4AC9-B558-B60DC2FBB456}" presName="tx1" presStyleLbl="revTx" presStyleIdx="2" presStyleCnt="7"/>
      <dgm:spPr/>
    </dgm:pt>
    <dgm:pt modelId="{DC4DA3D3-E951-4853-9A88-89D3C9B1D65E}" type="pres">
      <dgm:prSet presAssocID="{7E92407E-C576-4AC9-B558-B60DC2FBB456}" presName="vert1" presStyleCnt="0"/>
      <dgm:spPr/>
    </dgm:pt>
    <dgm:pt modelId="{1FA5BDF3-5735-423A-AE75-B8038BE753F0}" type="pres">
      <dgm:prSet presAssocID="{1FBC61E0-B224-48AD-A508-E62689622A78}" presName="thickLine" presStyleLbl="alignNode1" presStyleIdx="3" presStyleCnt="7"/>
      <dgm:spPr/>
    </dgm:pt>
    <dgm:pt modelId="{D71773E0-4690-4989-ABE4-C3B1D45DF821}" type="pres">
      <dgm:prSet presAssocID="{1FBC61E0-B224-48AD-A508-E62689622A78}" presName="horz1" presStyleCnt="0"/>
      <dgm:spPr/>
    </dgm:pt>
    <dgm:pt modelId="{68CA0840-AFF3-457B-90E9-EE67F5569C39}" type="pres">
      <dgm:prSet presAssocID="{1FBC61E0-B224-48AD-A508-E62689622A78}" presName="tx1" presStyleLbl="revTx" presStyleIdx="3" presStyleCnt="7"/>
      <dgm:spPr/>
    </dgm:pt>
    <dgm:pt modelId="{5F077744-3FBA-4B54-BF53-AF64A4F00305}" type="pres">
      <dgm:prSet presAssocID="{1FBC61E0-B224-48AD-A508-E62689622A78}" presName="vert1" presStyleCnt="0"/>
      <dgm:spPr/>
    </dgm:pt>
    <dgm:pt modelId="{6C5F3340-0571-4A94-A82D-59282301406B}" type="pres">
      <dgm:prSet presAssocID="{434C8E2A-D354-4E92-A5AD-0BB212FA3A6F}" presName="thickLine" presStyleLbl="alignNode1" presStyleIdx="4" presStyleCnt="7"/>
      <dgm:spPr/>
    </dgm:pt>
    <dgm:pt modelId="{6F24B4A0-1836-4971-AD7A-7BD068D5B00E}" type="pres">
      <dgm:prSet presAssocID="{434C8E2A-D354-4E92-A5AD-0BB212FA3A6F}" presName="horz1" presStyleCnt="0"/>
      <dgm:spPr/>
    </dgm:pt>
    <dgm:pt modelId="{F6744391-31E1-49FB-9C76-05BCA9C656B9}" type="pres">
      <dgm:prSet presAssocID="{434C8E2A-D354-4E92-A5AD-0BB212FA3A6F}" presName="tx1" presStyleLbl="revTx" presStyleIdx="4" presStyleCnt="7"/>
      <dgm:spPr/>
    </dgm:pt>
    <dgm:pt modelId="{315EAE7C-3896-4D4C-8597-28113A3A6BA8}" type="pres">
      <dgm:prSet presAssocID="{434C8E2A-D354-4E92-A5AD-0BB212FA3A6F}" presName="vert1" presStyleCnt="0"/>
      <dgm:spPr/>
    </dgm:pt>
    <dgm:pt modelId="{184F7358-B11E-4298-AE83-28F378BF4E3B}" type="pres">
      <dgm:prSet presAssocID="{F42CF386-A94A-4926-ACEF-C2286DD70672}" presName="thickLine" presStyleLbl="alignNode1" presStyleIdx="5" presStyleCnt="7"/>
      <dgm:spPr/>
    </dgm:pt>
    <dgm:pt modelId="{45CEF1F1-491C-4E3D-992E-AF99F750C5B4}" type="pres">
      <dgm:prSet presAssocID="{F42CF386-A94A-4926-ACEF-C2286DD70672}" presName="horz1" presStyleCnt="0"/>
      <dgm:spPr/>
    </dgm:pt>
    <dgm:pt modelId="{FD576D31-764A-4A83-889D-107E9A879192}" type="pres">
      <dgm:prSet presAssocID="{F42CF386-A94A-4926-ACEF-C2286DD70672}" presName="tx1" presStyleLbl="revTx" presStyleIdx="5" presStyleCnt="7"/>
      <dgm:spPr/>
    </dgm:pt>
    <dgm:pt modelId="{7794B717-A842-4136-8A1E-856571DA7B9D}" type="pres">
      <dgm:prSet presAssocID="{F42CF386-A94A-4926-ACEF-C2286DD70672}" presName="vert1" presStyleCnt="0"/>
      <dgm:spPr/>
    </dgm:pt>
    <dgm:pt modelId="{241ED159-840B-4476-8672-7CD5BEB279FC}" type="pres">
      <dgm:prSet presAssocID="{452F43E0-44EE-457A-A5D0-44B0DFC009F4}" presName="thickLine" presStyleLbl="alignNode1" presStyleIdx="6" presStyleCnt="7"/>
      <dgm:spPr/>
    </dgm:pt>
    <dgm:pt modelId="{5F02C4B1-4A2D-426F-AA29-B43B2CC5B997}" type="pres">
      <dgm:prSet presAssocID="{452F43E0-44EE-457A-A5D0-44B0DFC009F4}" presName="horz1" presStyleCnt="0"/>
      <dgm:spPr/>
    </dgm:pt>
    <dgm:pt modelId="{EE7D0D7E-2652-4971-B1A1-7E1757122363}" type="pres">
      <dgm:prSet presAssocID="{452F43E0-44EE-457A-A5D0-44B0DFC009F4}" presName="tx1" presStyleLbl="revTx" presStyleIdx="6" presStyleCnt="7"/>
      <dgm:spPr/>
    </dgm:pt>
    <dgm:pt modelId="{8FEF4BF1-547B-4C1F-9685-9A2558AFCF3A}" type="pres">
      <dgm:prSet presAssocID="{452F43E0-44EE-457A-A5D0-44B0DFC009F4}" presName="vert1" presStyleCnt="0"/>
      <dgm:spPr/>
    </dgm:pt>
  </dgm:ptLst>
  <dgm:cxnLst>
    <dgm:cxn modelId="{FA21C802-23D5-483B-97E8-2FAE8868265D}" type="presOf" srcId="{6F2E1542-6666-4AA2-8EC3-81CBFDD167CE}" destId="{FD6684EF-9674-489D-99DE-9352FB516D8A}" srcOrd="0" destOrd="0" presId="urn:microsoft.com/office/officeart/2008/layout/LinedList"/>
    <dgm:cxn modelId="{6CF52311-500F-460A-A681-A7ABDA1B9AC1}" srcId="{6F2E1542-6666-4AA2-8EC3-81CBFDD167CE}" destId="{1FBC61E0-B224-48AD-A508-E62689622A78}" srcOrd="3" destOrd="0" parTransId="{4F769129-18AB-43AC-8ADB-6747E5CA9585}" sibTransId="{A2C28C8E-8E9A-4732-AA26-CC64F6C65B27}"/>
    <dgm:cxn modelId="{8097311E-3419-4D67-A4B9-D71F01EEFBC3}" srcId="{6F2E1542-6666-4AA2-8EC3-81CBFDD167CE}" destId="{F42CF386-A94A-4926-ACEF-C2286DD70672}" srcOrd="5" destOrd="0" parTransId="{AE72A3B5-AC6D-4B69-92EF-DF817CDA9425}" sibTransId="{9CEA2EFD-DC3E-47F3-8AF5-AA8893179CB1}"/>
    <dgm:cxn modelId="{05D32533-6CA6-492A-B81A-BD650541AF81}" type="presOf" srcId="{1FBC61E0-B224-48AD-A508-E62689622A78}" destId="{68CA0840-AFF3-457B-90E9-EE67F5569C39}" srcOrd="0" destOrd="0" presId="urn:microsoft.com/office/officeart/2008/layout/LinedList"/>
    <dgm:cxn modelId="{B2E7CD6C-3834-4C6A-A309-C28CABACA305}" type="presOf" srcId="{7E92407E-C576-4AC9-B558-B60DC2FBB456}" destId="{56618E90-B050-432C-888C-A855238C9E23}" srcOrd="0" destOrd="0" presId="urn:microsoft.com/office/officeart/2008/layout/LinedList"/>
    <dgm:cxn modelId="{F2439687-F3E4-4C0B-9DDB-F7C871163961}" srcId="{6F2E1542-6666-4AA2-8EC3-81CBFDD167CE}" destId="{434C8E2A-D354-4E92-A5AD-0BB212FA3A6F}" srcOrd="4" destOrd="0" parTransId="{5210B893-F855-4BA0-876F-5B3A3F5E172A}" sibTransId="{FC073E29-F376-437C-A8B7-ADFB4CC5148F}"/>
    <dgm:cxn modelId="{1638F48B-A8E2-4A8B-93F3-E15A3D30462B}" type="presOf" srcId="{83161736-D46F-4F99-B96C-30F1D5A497E3}" destId="{564342F9-C265-4574-A6AC-597EC41486AF}" srcOrd="0" destOrd="0" presId="urn:microsoft.com/office/officeart/2008/layout/LinedList"/>
    <dgm:cxn modelId="{59A1DB8E-1987-4C21-8B68-61B639E65CE9}" srcId="{6F2E1542-6666-4AA2-8EC3-81CBFDD167CE}" destId="{452F43E0-44EE-457A-A5D0-44B0DFC009F4}" srcOrd="6" destOrd="0" parTransId="{A7E24EFE-7BD4-4C5D-896B-A666CBF4BA07}" sibTransId="{C3915088-0D4A-43EC-AE1F-EE3A1384C12D}"/>
    <dgm:cxn modelId="{51C30598-1082-48CB-B2EB-98296C9282E9}" type="presOf" srcId="{434C8E2A-D354-4E92-A5AD-0BB212FA3A6F}" destId="{F6744391-31E1-49FB-9C76-05BCA9C656B9}" srcOrd="0" destOrd="0" presId="urn:microsoft.com/office/officeart/2008/layout/LinedList"/>
    <dgm:cxn modelId="{475F78A7-AD6A-469A-9E18-B73CEE29744E}" srcId="{6F2E1542-6666-4AA2-8EC3-81CBFDD167CE}" destId="{7E92407E-C576-4AC9-B558-B60DC2FBB456}" srcOrd="2" destOrd="0" parTransId="{D4D6C163-1046-4F09-B0A0-C42A2848979B}" sibTransId="{362F69A8-157D-4902-906C-4F0684A6D3A7}"/>
    <dgm:cxn modelId="{74B353AA-726E-4791-8804-3511E2AEBD64}" type="presOf" srcId="{FD3971A9-FAB9-41D4-B67E-2FBB717D7ABA}" destId="{CBAFA1D9-0C7D-4E0C-A8B7-17E84A7CAF59}" srcOrd="0" destOrd="0" presId="urn:microsoft.com/office/officeart/2008/layout/LinedList"/>
    <dgm:cxn modelId="{7E3281C4-4214-45FF-9358-D5FD771DAB3F}" type="presOf" srcId="{F42CF386-A94A-4926-ACEF-C2286DD70672}" destId="{FD576D31-764A-4A83-889D-107E9A879192}" srcOrd="0" destOrd="0" presId="urn:microsoft.com/office/officeart/2008/layout/LinedList"/>
    <dgm:cxn modelId="{B16A0EE5-226A-40B8-9652-30E27E1B3026}" srcId="{6F2E1542-6666-4AA2-8EC3-81CBFDD167CE}" destId="{FD3971A9-FAB9-41D4-B67E-2FBB717D7ABA}" srcOrd="1" destOrd="0" parTransId="{D2FC62D2-1384-4AE6-B0AB-C3E048778FCF}" sibTransId="{3CBCD60A-59E4-48B3-B712-D34DA914D6BB}"/>
    <dgm:cxn modelId="{E610F4E9-A98A-46AB-B18B-D24F813B242C}" srcId="{6F2E1542-6666-4AA2-8EC3-81CBFDD167CE}" destId="{83161736-D46F-4F99-B96C-30F1D5A497E3}" srcOrd="0" destOrd="0" parTransId="{930B7BDA-1462-4EFD-A7D4-3F83A310C2C1}" sibTransId="{93BFE8E5-6719-4376-A4FC-89A09275C35A}"/>
    <dgm:cxn modelId="{519028F3-D122-4609-A304-2CDE4DC450F9}" type="presOf" srcId="{452F43E0-44EE-457A-A5D0-44B0DFC009F4}" destId="{EE7D0D7E-2652-4971-B1A1-7E1757122363}" srcOrd="0" destOrd="0" presId="urn:microsoft.com/office/officeart/2008/layout/LinedList"/>
    <dgm:cxn modelId="{4C93377E-170E-459A-85A5-A0F48110F15A}" type="presParOf" srcId="{FD6684EF-9674-489D-99DE-9352FB516D8A}" destId="{64C8147F-B040-4263-A06F-53F701391BF4}" srcOrd="0" destOrd="0" presId="urn:microsoft.com/office/officeart/2008/layout/LinedList"/>
    <dgm:cxn modelId="{4ED2BC31-2663-422B-B860-237E475A5ED4}" type="presParOf" srcId="{FD6684EF-9674-489D-99DE-9352FB516D8A}" destId="{367F7391-F9FD-4E73-B26C-F2F9FA17FA1F}" srcOrd="1" destOrd="0" presId="urn:microsoft.com/office/officeart/2008/layout/LinedList"/>
    <dgm:cxn modelId="{C3766B3D-0412-4A70-817E-0C8AB0B4D3CF}" type="presParOf" srcId="{367F7391-F9FD-4E73-B26C-F2F9FA17FA1F}" destId="{564342F9-C265-4574-A6AC-597EC41486AF}" srcOrd="0" destOrd="0" presId="urn:microsoft.com/office/officeart/2008/layout/LinedList"/>
    <dgm:cxn modelId="{DF58E54B-0EBF-4F06-8086-C45CAAB8F046}" type="presParOf" srcId="{367F7391-F9FD-4E73-B26C-F2F9FA17FA1F}" destId="{6747508F-34B1-4852-B8D1-BBA1227B86FF}" srcOrd="1" destOrd="0" presId="urn:microsoft.com/office/officeart/2008/layout/LinedList"/>
    <dgm:cxn modelId="{FA6DABF8-44DC-438E-9293-80159645D79C}" type="presParOf" srcId="{FD6684EF-9674-489D-99DE-9352FB516D8A}" destId="{C6F02C81-A0FA-4B6A-BFE8-C80BCC6FF609}" srcOrd="2" destOrd="0" presId="urn:microsoft.com/office/officeart/2008/layout/LinedList"/>
    <dgm:cxn modelId="{5C8640A7-CE47-4B5D-BBB6-8A18FEFCB423}" type="presParOf" srcId="{FD6684EF-9674-489D-99DE-9352FB516D8A}" destId="{965C6FA7-BBB7-4D15-B728-1A638572C917}" srcOrd="3" destOrd="0" presId="urn:microsoft.com/office/officeart/2008/layout/LinedList"/>
    <dgm:cxn modelId="{5F4B703D-0B25-4B7B-A914-31E88C1B248A}" type="presParOf" srcId="{965C6FA7-BBB7-4D15-B728-1A638572C917}" destId="{CBAFA1D9-0C7D-4E0C-A8B7-17E84A7CAF59}" srcOrd="0" destOrd="0" presId="urn:microsoft.com/office/officeart/2008/layout/LinedList"/>
    <dgm:cxn modelId="{98167DC9-2D7A-4EE0-9928-54A0242381B7}" type="presParOf" srcId="{965C6FA7-BBB7-4D15-B728-1A638572C917}" destId="{D1A03C32-4A36-4C56-8D1C-1D170B347D6E}" srcOrd="1" destOrd="0" presId="urn:microsoft.com/office/officeart/2008/layout/LinedList"/>
    <dgm:cxn modelId="{4FDB1A96-8513-45B7-AF58-0DA3EA346CB3}" type="presParOf" srcId="{FD6684EF-9674-489D-99DE-9352FB516D8A}" destId="{5E7B629C-8347-47A8-975F-D3A9F0EB007A}" srcOrd="4" destOrd="0" presId="urn:microsoft.com/office/officeart/2008/layout/LinedList"/>
    <dgm:cxn modelId="{AD88DEC7-90BF-418F-8EB3-88A624AC8FB4}" type="presParOf" srcId="{FD6684EF-9674-489D-99DE-9352FB516D8A}" destId="{D42D2089-941C-4254-87B7-1FA91417CB05}" srcOrd="5" destOrd="0" presId="urn:microsoft.com/office/officeart/2008/layout/LinedList"/>
    <dgm:cxn modelId="{A7EF92E5-6A14-425A-A655-FA795577FD5B}" type="presParOf" srcId="{D42D2089-941C-4254-87B7-1FA91417CB05}" destId="{56618E90-B050-432C-888C-A855238C9E23}" srcOrd="0" destOrd="0" presId="urn:microsoft.com/office/officeart/2008/layout/LinedList"/>
    <dgm:cxn modelId="{FB615D74-E1F3-4CED-BFF1-F5C8B5C5F7E4}" type="presParOf" srcId="{D42D2089-941C-4254-87B7-1FA91417CB05}" destId="{DC4DA3D3-E951-4853-9A88-89D3C9B1D65E}" srcOrd="1" destOrd="0" presId="urn:microsoft.com/office/officeart/2008/layout/LinedList"/>
    <dgm:cxn modelId="{26DFE383-9848-4988-95BC-7C1A4C26BCE2}" type="presParOf" srcId="{FD6684EF-9674-489D-99DE-9352FB516D8A}" destId="{1FA5BDF3-5735-423A-AE75-B8038BE753F0}" srcOrd="6" destOrd="0" presId="urn:microsoft.com/office/officeart/2008/layout/LinedList"/>
    <dgm:cxn modelId="{77F6FC60-7B42-46B8-A895-B0519F454046}" type="presParOf" srcId="{FD6684EF-9674-489D-99DE-9352FB516D8A}" destId="{D71773E0-4690-4989-ABE4-C3B1D45DF821}" srcOrd="7" destOrd="0" presId="urn:microsoft.com/office/officeart/2008/layout/LinedList"/>
    <dgm:cxn modelId="{AC2CA7F2-1DE5-45C9-AE5F-9F465AA35F11}" type="presParOf" srcId="{D71773E0-4690-4989-ABE4-C3B1D45DF821}" destId="{68CA0840-AFF3-457B-90E9-EE67F5569C39}" srcOrd="0" destOrd="0" presId="urn:microsoft.com/office/officeart/2008/layout/LinedList"/>
    <dgm:cxn modelId="{1E771195-C2B5-4288-BA9E-64943FDB6912}" type="presParOf" srcId="{D71773E0-4690-4989-ABE4-C3B1D45DF821}" destId="{5F077744-3FBA-4B54-BF53-AF64A4F00305}" srcOrd="1" destOrd="0" presId="urn:microsoft.com/office/officeart/2008/layout/LinedList"/>
    <dgm:cxn modelId="{492ABCFE-29BD-4C7C-B3D9-1DD2982A8FC0}" type="presParOf" srcId="{FD6684EF-9674-489D-99DE-9352FB516D8A}" destId="{6C5F3340-0571-4A94-A82D-59282301406B}" srcOrd="8" destOrd="0" presId="urn:microsoft.com/office/officeart/2008/layout/LinedList"/>
    <dgm:cxn modelId="{69E9C9D2-F752-426C-B338-A9EA65000C50}" type="presParOf" srcId="{FD6684EF-9674-489D-99DE-9352FB516D8A}" destId="{6F24B4A0-1836-4971-AD7A-7BD068D5B00E}" srcOrd="9" destOrd="0" presId="urn:microsoft.com/office/officeart/2008/layout/LinedList"/>
    <dgm:cxn modelId="{6414280F-06EB-4AA1-9F63-9C7B5AA9DE82}" type="presParOf" srcId="{6F24B4A0-1836-4971-AD7A-7BD068D5B00E}" destId="{F6744391-31E1-49FB-9C76-05BCA9C656B9}" srcOrd="0" destOrd="0" presId="urn:microsoft.com/office/officeart/2008/layout/LinedList"/>
    <dgm:cxn modelId="{C3730BFF-BE9E-44E2-9E1F-E3E35E8E6090}" type="presParOf" srcId="{6F24B4A0-1836-4971-AD7A-7BD068D5B00E}" destId="{315EAE7C-3896-4D4C-8597-28113A3A6BA8}" srcOrd="1" destOrd="0" presId="urn:microsoft.com/office/officeart/2008/layout/LinedList"/>
    <dgm:cxn modelId="{DB2C3121-1F48-4DD5-A803-BF93E1BE6EAC}" type="presParOf" srcId="{FD6684EF-9674-489D-99DE-9352FB516D8A}" destId="{184F7358-B11E-4298-AE83-28F378BF4E3B}" srcOrd="10" destOrd="0" presId="urn:microsoft.com/office/officeart/2008/layout/LinedList"/>
    <dgm:cxn modelId="{07CECA6F-A6D9-404A-A207-0A1232D0124C}" type="presParOf" srcId="{FD6684EF-9674-489D-99DE-9352FB516D8A}" destId="{45CEF1F1-491C-4E3D-992E-AF99F750C5B4}" srcOrd="11" destOrd="0" presId="urn:microsoft.com/office/officeart/2008/layout/LinedList"/>
    <dgm:cxn modelId="{97701F71-4BBD-43CA-9338-09C4EDA6EB39}" type="presParOf" srcId="{45CEF1F1-491C-4E3D-992E-AF99F750C5B4}" destId="{FD576D31-764A-4A83-889D-107E9A879192}" srcOrd="0" destOrd="0" presId="urn:microsoft.com/office/officeart/2008/layout/LinedList"/>
    <dgm:cxn modelId="{266B3B28-077D-4DDD-A43A-B9BC9DA67379}" type="presParOf" srcId="{45CEF1F1-491C-4E3D-992E-AF99F750C5B4}" destId="{7794B717-A842-4136-8A1E-856571DA7B9D}" srcOrd="1" destOrd="0" presId="urn:microsoft.com/office/officeart/2008/layout/LinedList"/>
    <dgm:cxn modelId="{16B817C4-9B04-4660-BDA8-AC3583846075}" type="presParOf" srcId="{FD6684EF-9674-489D-99DE-9352FB516D8A}" destId="{241ED159-840B-4476-8672-7CD5BEB279FC}" srcOrd="12" destOrd="0" presId="urn:microsoft.com/office/officeart/2008/layout/LinedList"/>
    <dgm:cxn modelId="{8BCF4E9F-B724-4624-9B73-6592C8A8A1C1}" type="presParOf" srcId="{FD6684EF-9674-489D-99DE-9352FB516D8A}" destId="{5F02C4B1-4A2D-426F-AA29-B43B2CC5B997}" srcOrd="13" destOrd="0" presId="urn:microsoft.com/office/officeart/2008/layout/LinedList"/>
    <dgm:cxn modelId="{F6C5DB6A-D1A1-4751-8027-232639E8468A}" type="presParOf" srcId="{5F02C4B1-4A2D-426F-AA29-B43B2CC5B997}" destId="{EE7D0D7E-2652-4971-B1A1-7E1757122363}" srcOrd="0" destOrd="0" presId="urn:microsoft.com/office/officeart/2008/layout/LinedList"/>
    <dgm:cxn modelId="{1038D83D-710B-4264-8F25-3D344E5C5BA5}" type="presParOf" srcId="{5F02C4B1-4A2D-426F-AA29-B43B2CC5B997}" destId="{8FEF4BF1-547B-4C1F-9685-9A2558AFCF3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2E1542-6666-4AA2-8EC3-81CBFDD167CE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3161736-D46F-4F99-B96C-30F1D5A497E3}">
      <dgm:prSet/>
      <dgm:spPr/>
      <dgm:t>
        <a:bodyPr/>
        <a:lstStyle/>
        <a:p>
          <a:r>
            <a:rPr lang="en-US" baseline="0"/>
            <a:t>DNS Based Load Balancer for Apps across Global regions</a:t>
          </a:r>
          <a:endParaRPr lang="en-US"/>
        </a:p>
      </dgm:t>
    </dgm:pt>
    <dgm:pt modelId="{930B7BDA-1462-4EFD-A7D4-3F83A310C2C1}" type="parTrans" cxnId="{E610F4E9-A98A-46AB-B18B-D24F813B242C}">
      <dgm:prSet/>
      <dgm:spPr/>
      <dgm:t>
        <a:bodyPr/>
        <a:lstStyle/>
        <a:p>
          <a:endParaRPr lang="en-US"/>
        </a:p>
      </dgm:t>
    </dgm:pt>
    <dgm:pt modelId="{93BFE8E5-6719-4376-A4FC-89A09275C35A}" type="sibTrans" cxnId="{E610F4E9-A98A-46AB-B18B-D24F813B242C}">
      <dgm:prSet/>
      <dgm:spPr/>
      <dgm:t>
        <a:bodyPr/>
        <a:lstStyle/>
        <a:p>
          <a:endParaRPr lang="en-US"/>
        </a:p>
      </dgm:t>
    </dgm:pt>
    <dgm:pt modelId="{FD3971A9-FAB9-41D4-B67E-2FBB717D7ABA}">
      <dgm:prSet/>
      <dgm:spPr/>
      <dgm:t>
        <a:bodyPr/>
        <a:lstStyle/>
        <a:p>
          <a:r>
            <a:rPr lang="en-US" baseline="0"/>
            <a:t>Increase Application Availability</a:t>
          </a:r>
          <a:endParaRPr lang="en-US"/>
        </a:p>
      </dgm:t>
    </dgm:pt>
    <dgm:pt modelId="{D2FC62D2-1384-4AE6-B0AB-C3E048778FCF}" type="parTrans" cxnId="{B16A0EE5-226A-40B8-9652-30E27E1B3026}">
      <dgm:prSet/>
      <dgm:spPr/>
      <dgm:t>
        <a:bodyPr/>
        <a:lstStyle/>
        <a:p>
          <a:endParaRPr lang="en-US"/>
        </a:p>
      </dgm:t>
    </dgm:pt>
    <dgm:pt modelId="{3CBCD60A-59E4-48B3-B712-D34DA914D6BB}" type="sibTrans" cxnId="{B16A0EE5-226A-40B8-9652-30E27E1B3026}">
      <dgm:prSet/>
      <dgm:spPr/>
      <dgm:t>
        <a:bodyPr/>
        <a:lstStyle/>
        <a:p>
          <a:endParaRPr lang="en-US"/>
        </a:p>
      </dgm:t>
    </dgm:pt>
    <dgm:pt modelId="{7E92407E-C576-4AC9-B558-B60DC2FBB456}">
      <dgm:prSet/>
      <dgm:spPr/>
      <dgm:t>
        <a:bodyPr/>
        <a:lstStyle/>
        <a:p>
          <a:r>
            <a:rPr lang="en-US" baseline="0"/>
            <a:t>Improves Application performance</a:t>
          </a:r>
          <a:endParaRPr lang="en-US"/>
        </a:p>
      </dgm:t>
    </dgm:pt>
    <dgm:pt modelId="{D4D6C163-1046-4F09-B0A0-C42A2848979B}" type="parTrans" cxnId="{475F78A7-AD6A-469A-9E18-B73CEE29744E}">
      <dgm:prSet/>
      <dgm:spPr/>
      <dgm:t>
        <a:bodyPr/>
        <a:lstStyle/>
        <a:p>
          <a:endParaRPr lang="en-US"/>
        </a:p>
      </dgm:t>
    </dgm:pt>
    <dgm:pt modelId="{362F69A8-157D-4902-906C-4F0684A6D3A7}" type="sibTrans" cxnId="{475F78A7-AD6A-469A-9E18-B73CEE29744E}">
      <dgm:prSet/>
      <dgm:spPr/>
      <dgm:t>
        <a:bodyPr/>
        <a:lstStyle/>
        <a:p>
          <a:endParaRPr lang="en-US"/>
        </a:p>
      </dgm:t>
    </dgm:pt>
    <dgm:pt modelId="{1FBC61E0-B224-48AD-A508-E62689622A78}">
      <dgm:prSet/>
      <dgm:spPr/>
      <dgm:t>
        <a:bodyPr/>
        <a:lstStyle/>
        <a:p>
          <a:r>
            <a:rPr lang="en-US" baseline="0"/>
            <a:t>Service Maintenance without downtime</a:t>
          </a:r>
          <a:endParaRPr lang="en-US"/>
        </a:p>
      </dgm:t>
    </dgm:pt>
    <dgm:pt modelId="{4F769129-18AB-43AC-8ADB-6747E5CA9585}" type="parTrans" cxnId="{6CF52311-500F-460A-A681-A7ABDA1B9AC1}">
      <dgm:prSet/>
      <dgm:spPr/>
      <dgm:t>
        <a:bodyPr/>
        <a:lstStyle/>
        <a:p>
          <a:endParaRPr lang="en-US"/>
        </a:p>
      </dgm:t>
    </dgm:pt>
    <dgm:pt modelId="{A2C28C8E-8E9A-4732-AA26-CC64F6C65B27}" type="sibTrans" cxnId="{6CF52311-500F-460A-A681-A7ABDA1B9AC1}">
      <dgm:prSet/>
      <dgm:spPr/>
      <dgm:t>
        <a:bodyPr/>
        <a:lstStyle/>
        <a:p>
          <a:endParaRPr lang="en-US"/>
        </a:p>
      </dgm:t>
    </dgm:pt>
    <dgm:pt modelId="{434C8E2A-D354-4E92-A5AD-0BB212FA3A6F}">
      <dgm:prSet/>
      <dgm:spPr/>
      <dgm:t>
        <a:bodyPr/>
        <a:lstStyle/>
        <a:p>
          <a:r>
            <a:rPr lang="en-US" baseline="0"/>
            <a:t>Combine Hybrid applications supporting “Failover-to-cloud” scenario</a:t>
          </a:r>
          <a:endParaRPr lang="en-US"/>
        </a:p>
      </dgm:t>
    </dgm:pt>
    <dgm:pt modelId="{5210B893-F855-4BA0-876F-5B3A3F5E172A}" type="parTrans" cxnId="{F2439687-F3E4-4C0B-9DDB-F7C871163961}">
      <dgm:prSet/>
      <dgm:spPr/>
      <dgm:t>
        <a:bodyPr/>
        <a:lstStyle/>
        <a:p>
          <a:endParaRPr lang="en-US"/>
        </a:p>
      </dgm:t>
    </dgm:pt>
    <dgm:pt modelId="{FC073E29-F376-437C-A8B7-ADFB4CC5148F}" type="sibTrans" cxnId="{F2439687-F3E4-4C0B-9DDB-F7C871163961}">
      <dgm:prSet/>
      <dgm:spPr/>
      <dgm:t>
        <a:bodyPr/>
        <a:lstStyle/>
        <a:p>
          <a:endParaRPr lang="en-US"/>
        </a:p>
      </dgm:t>
    </dgm:pt>
    <dgm:pt modelId="{F42CF386-A94A-4926-ACEF-C2286DD70672}">
      <dgm:prSet/>
      <dgm:spPr/>
      <dgm:t>
        <a:bodyPr/>
        <a:lstStyle/>
        <a:p>
          <a:r>
            <a:rPr lang="en-IN" baseline="0"/>
            <a:t>Nested Traffic Manager profiles</a:t>
          </a:r>
          <a:endParaRPr lang="en-US"/>
        </a:p>
      </dgm:t>
    </dgm:pt>
    <dgm:pt modelId="{AE72A3B5-AC6D-4B69-92EF-DF817CDA9425}" type="parTrans" cxnId="{8097311E-3419-4D67-A4B9-D71F01EEFBC3}">
      <dgm:prSet/>
      <dgm:spPr/>
      <dgm:t>
        <a:bodyPr/>
        <a:lstStyle/>
        <a:p>
          <a:endParaRPr lang="en-US"/>
        </a:p>
      </dgm:t>
    </dgm:pt>
    <dgm:pt modelId="{9CEA2EFD-DC3E-47F3-8AF5-AA8893179CB1}" type="sibTrans" cxnId="{8097311E-3419-4D67-A4B9-D71F01EEFBC3}">
      <dgm:prSet/>
      <dgm:spPr/>
      <dgm:t>
        <a:bodyPr/>
        <a:lstStyle/>
        <a:p>
          <a:endParaRPr lang="en-US"/>
        </a:p>
      </dgm:t>
    </dgm:pt>
    <dgm:pt modelId="{8E2CF828-0D57-44D0-BC8E-C206EBD30458}" type="pres">
      <dgm:prSet presAssocID="{6F2E1542-6666-4AA2-8EC3-81CBFDD167CE}" presName="vert0" presStyleCnt="0">
        <dgm:presLayoutVars>
          <dgm:dir/>
          <dgm:animOne val="branch"/>
          <dgm:animLvl val="lvl"/>
        </dgm:presLayoutVars>
      </dgm:prSet>
      <dgm:spPr/>
    </dgm:pt>
    <dgm:pt modelId="{AD81972E-0C3B-49A2-B0DC-8D4037ACA6B8}" type="pres">
      <dgm:prSet presAssocID="{83161736-D46F-4F99-B96C-30F1D5A497E3}" presName="thickLine" presStyleLbl="alignNode1" presStyleIdx="0" presStyleCnt="6"/>
      <dgm:spPr/>
    </dgm:pt>
    <dgm:pt modelId="{CF3F12DC-B903-4D22-9D91-C82D37CF325D}" type="pres">
      <dgm:prSet presAssocID="{83161736-D46F-4F99-B96C-30F1D5A497E3}" presName="horz1" presStyleCnt="0"/>
      <dgm:spPr/>
    </dgm:pt>
    <dgm:pt modelId="{59122E39-A017-4295-AB3B-9295944C03B8}" type="pres">
      <dgm:prSet presAssocID="{83161736-D46F-4F99-B96C-30F1D5A497E3}" presName="tx1" presStyleLbl="revTx" presStyleIdx="0" presStyleCnt="6"/>
      <dgm:spPr/>
    </dgm:pt>
    <dgm:pt modelId="{C4A3B8B6-7868-4751-9F1C-6AA2D32285BD}" type="pres">
      <dgm:prSet presAssocID="{83161736-D46F-4F99-B96C-30F1D5A497E3}" presName="vert1" presStyleCnt="0"/>
      <dgm:spPr/>
    </dgm:pt>
    <dgm:pt modelId="{AFC4AE7A-F68F-4C96-921E-C5BC2756F2CE}" type="pres">
      <dgm:prSet presAssocID="{FD3971A9-FAB9-41D4-B67E-2FBB717D7ABA}" presName="thickLine" presStyleLbl="alignNode1" presStyleIdx="1" presStyleCnt="6"/>
      <dgm:spPr/>
    </dgm:pt>
    <dgm:pt modelId="{ED984658-9811-42A8-87E4-10343757F01B}" type="pres">
      <dgm:prSet presAssocID="{FD3971A9-FAB9-41D4-B67E-2FBB717D7ABA}" presName="horz1" presStyleCnt="0"/>
      <dgm:spPr/>
    </dgm:pt>
    <dgm:pt modelId="{18A9BBCE-D42A-4D48-94E1-A9CFE48DD5D8}" type="pres">
      <dgm:prSet presAssocID="{FD3971A9-FAB9-41D4-B67E-2FBB717D7ABA}" presName="tx1" presStyleLbl="revTx" presStyleIdx="1" presStyleCnt="6"/>
      <dgm:spPr/>
    </dgm:pt>
    <dgm:pt modelId="{5D82A6BC-30BF-4D5E-9E59-BEC9560A163C}" type="pres">
      <dgm:prSet presAssocID="{FD3971A9-FAB9-41D4-B67E-2FBB717D7ABA}" presName="vert1" presStyleCnt="0"/>
      <dgm:spPr/>
    </dgm:pt>
    <dgm:pt modelId="{22CDE661-63F5-4177-B47E-9A830155E491}" type="pres">
      <dgm:prSet presAssocID="{7E92407E-C576-4AC9-B558-B60DC2FBB456}" presName="thickLine" presStyleLbl="alignNode1" presStyleIdx="2" presStyleCnt="6"/>
      <dgm:spPr/>
    </dgm:pt>
    <dgm:pt modelId="{7D2BE4F8-2B87-4E13-BEE9-A0E5D0EFACCF}" type="pres">
      <dgm:prSet presAssocID="{7E92407E-C576-4AC9-B558-B60DC2FBB456}" presName="horz1" presStyleCnt="0"/>
      <dgm:spPr/>
    </dgm:pt>
    <dgm:pt modelId="{702E1035-0EEF-4C42-964C-560AA1C0F173}" type="pres">
      <dgm:prSet presAssocID="{7E92407E-C576-4AC9-B558-B60DC2FBB456}" presName="tx1" presStyleLbl="revTx" presStyleIdx="2" presStyleCnt="6"/>
      <dgm:spPr/>
    </dgm:pt>
    <dgm:pt modelId="{450F31BB-7CCC-4565-AAF9-1B254653F1E4}" type="pres">
      <dgm:prSet presAssocID="{7E92407E-C576-4AC9-B558-B60DC2FBB456}" presName="vert1" presStyleCnt="0"/>
      <dgm:spPr/>
    </dgm:pt>
    <dgm:pt modelId="{63E2F588-8087-405D-AE87-3A5AA5B2875C}" type="pres">
      <dgm:prSet presAssocID="{1FBC61E0-B224-48AD-A508-E62689622A78}" presName="thickLine" presStyleLbl="alignNode1" presStyleIdx="3" presStyleCnt="6"/>
      <dgm:spPr/>
    </dgm:pt>
    <dgm:pt modelId="{A5F1DC96-055B-485B-9F31-D4D3DC900D42}" type="pres">
      <dgm:prSet presAssocID="{1FBC61E0-B224-48AD-A508-E62689622A78}" presName="horz1" presStyleCnt="0"/>
      <dgm:spPr/>
    </dgm:pt>
    <dgm:pt modelId="{A4CC8AC3-F530-4698-A623-22FD1FB241A6}" type="pres">
      <dgm:prSet presAssocID="{1FBC61E0-B224-48AD-A508-E62689622A78}" presName="tx1" presStyleLbl="revTx" presStyleIdx="3" presStyleCnt="6"/>
      <dgm:spPr/>
    </dgm:pt>
    <dgm:pt modelId="{6CAE4DEF-C652-446F-B8B3-5460C0906743}" type="pres">
      <dgm:prSet presAssocID="{1FBC61E0-B224-48AD-A508-E62689622A78}" presName="vert1" presStyleCnt="0"/>
      <dgm:spPr/>
    </dgm:pt>
    <dgm:pt modelId="{F1E87825-DD36-4387-8EF2-F34E556FABA8}" type="pres">
      <dgm:prSet presAssocID="{434C8E2A-D354-4E92-A5AD-0BB212FA3A6F}" presName="thickLine" presStyleLbl="alignNode1" presStyleIdx="4" presStyleCnt="6"/>
      <dgm:spPr/>
    </dgm:pt>
    <dgm:pt modelId="{DDBCABF3-356A-4B40-B0E5-DF6AEC985F8A}" type="pres">
      <dgm:prSet presAssocID="{434C8E2A-D354-4E92-A5AD-0BB212FA3A6F}" presName="horz1" presStyleCnt="0"/>
      <dgm:spPr/>
    </dgm:pt>
    <dgm:pt modelId="{6F2F01C2-C77E-4682-80C5-A7D5E49E3AB7}" type="pres">
      <dgm:prSet presAssocID="{434C8E2A-D354-4E92-A5AD-0BB212FA3A6F}" presName="tx1" presStyleLbl="revTx" presStyleIdx="4" presStyleCnt="6"/>
      <dgm:spPr/>
    </dgm:pt>
    <dgm:pt modelId="{840BB4B0-3D2B-43FB-A368-28908E9B8C39}" type="pres">
      <dgm:prSet presAssocID="{434C8E2A-D354-4E92-A5AD-0BB212FA3A6F}" presName="vert1" presStyleCnt="0"/>
      <dgm:spPr/>
    </dgm:pt>
    <dgm:pt modelId="{18904AAC-F56E-479D-87D1-E5B2468AD630}" type="pres">
      <dgm:prSet presAssocID="{F42CF386-A94A-4926-ACEF-C2286DD70672}" presName="thickLine" presStyleLbl="alignNode1" presStyleIdx="5" presStyleCnt="6"/>
      <dgm:spPr/>
    </dgm:pt>
    <dgm:pt modelId="{1DCCA1E9-3081-453F-B0C2-B6CDC61556AA}" type="pres">
      <dgm:prSet presAssocID="{F42CF386-A94A-4926-ACEF-C2286DD70672}" presName="horz1" presStyleCnt="0"/>
      <dgm:spPr/>
    </dgm:pt>
    <dgm:pt modelId="{FEEEFCDC-8062-4F84-83A0-339015E16002}" type="pres">
      <dgm:prSet presAssocID="{F42CF386-A94A-4926-ACEF-C2286DD70672}" presName="tx1" presStyleLbl="revTx" presStyleIdx="5" presStyleCnt="6"/>
      <dgm:spPr/>
    </dgm:pt>
    <dgm:pt modelId="{7B555B2F-9F29-4E5C-806B-8B2CC89763D4}" type="pres">
      <dgm:prSet presAssocID="{F42CF386-A94A-4926-ACEF-C2286DD70672}" presName="vert1" presStyleCnt="0"/>
      <dgm:spPr/>
    </dgm:pt>
  </dgm:ptLst>
  <dgm:cxnLst>
    <dgm:cxn modelId="{6CF52311-500F-460A-A681-A7ABDA1B9AC1}" srcId="{6F2E1542-6666-4AA2-8EC3-81CBFDD167CE}" destId="{1FBC61E0-B224-48AD-A508-E62689622A78}" srcOrd="3" destOrd="0" parTransId="{4F769129-18AB-43AC-8ADB-6747E5CA9585}" sibTransId="{A2C28C8E-8E9A-4732-AA26-CC64F6C65B27}"/>
    <dgm:cxn modelId="{8097311E-3419-4D67-A4B9-D71F01EEFBC3}" srcId="{6F2E1542-6666-4AA2-8EC3-81CBFDD167CE}" destId="{F42CF386-A94A-4926-ACEF-C2286DD70672}" srcOrd="5" destOrd="0" parTransId="{AE72A3B5-AC6D-4B69-92EF-DF817CDA9425}" sibTransId="{9CEA2EFD-DC3E-47F3-8AF5-AA8893179CB1}"/>
    <dgm:cxn modelId="{0F650122-F1C8-4D9C-913A-0887D537028E}" type="presOf" srcId="{7E92407E-C576-4AC9-B558-B60DC2FBB456}" destId="{702E1035-0EEF-4C42-964C-560AA1C0F173}" srcOrd="0" destOrd="0" presId="urn:microsoft.com/office/officeart/2008/layout/LinedList"/>
    <dgm:cxn modelId="{1EB92D34-06EB-4472-A8F4-115F81F980DD}" type="presOf" srcId="{FD3971A9-FAB9-41D4-B67E-2FBB717D7ABA}" destId="{18A9BBCE-D42A-4D48-94E1-A9CFE48DD5D8}" srcOrd="0" destOrd="0" presId="urn:microsoft.com/office/officeart/2008/layout/LinedList"/>
    <dgm:cxn modelId="{B82C1C51-A018-4DB5-82DF-0B78CAB119AF}" type="presOf" srcId="{F42CF386-A94A-4926-ACEF-C2286DD70672}" destId="{FEEEFCDC-8062-4F84-83A0-339015E16002}" srcOrd="0" destOrd="0" presId="urn:microsoft.com/office/officeart/2008/layout/LinedList"/>
    <dgm:cxn modelId="{35C3BF7E-3F50-45CC-811A-8B1231D8746F}" type="presOf" srcId="{434C8E2A-D354-4E92-A5AD-0BB212FA3A6F}" destId="{6F2F01C2-C77E-4682-80C5-A7D5E49E3AB7}" srcOrd="0" destOrd="0" presId="urn:microsoft.com/office/officeart/2008/layout/LinedList"/>
    <dgm:cxn modelId="{F2439687-F3E4-4C0B-9DDB-F7C871163961}" srcId="{6F2E1542-6666-4AA2-8EC3-81CBFDD167CE}" destId="{434C8E2A-D354-4E92-A5AD-0BB212FA3A6F}" srcOrd="4" destOrd="0" parTransId="{5210B893-F855-4BA0-876F-5B3A3F5E172A}" sibTransId="{FC073E29-F376-437C-A8B7-ADFB4CC5148F}"/>
    <dgm:cxn modelId="{475F78A7-AD6A-469A-9E18-B73CEE29744E}" srcId="{6F2E1542-6666-4AA2-8EC3-81CBFDD167CE}" destId="{7E92407E-C576-4AC9-B558-B60DC2FBB456}" srcOrd="2" destOrd="0" parTransId="{D4D6C163-1046-4F09-B0A0-C42A2848979B}" sibTransId="{362F69A8-157D-4902-906C-4F0684A6D3A7}"/>
    <dgm:cxn modelId="{C112BDAC-6954-4A4D-96AD-AFDFA02B79CC}" type="presOf" srcId="{83161736-D46F-4F99-B96C-30F1D5A497E3}" destId="{59122E39-A017-4295-AB3B-9295944C03B8}" srcOrd="0" destOrd="0" presId="urn:microsoft.com/office/officeart/2008/layout/LinedList"/>
    <dgm:cxn modelId="{5F03BDB1-7EF5-4B5F-8963-4EE2C76B8F57}" type="presOf" srcId="{1FBC61E0-B224-48AD-A508-E62689622A78}" destId="{A4CC8AC3-F530-4698-A623-22FD1FB241A6}" srcOrd="0" destOrd="0" presId="urn:microsoft.com/office/officeart/2008/layout/LinedList"/>
    <dgm:cxn modelId="{B16A0EE5-226A-40B8-9652-30E27E1B3026}" srcId="{6F2E1542-6666-4AA2-8EC3-81CBFDD167CE}" destId="{FD3971A9-FAB9-41D4-B67E-2FBB717D7ABA}" srcOrd="1" destOrd="0" parTransId="{D2FC62D2-1384-4AE6-B0AB-C3E048778FCF}" sibTransId="{3CBCD60A-59E4-48B3-B712-D34DA914D6BB}"/>
    <dgm:cxn modelId="{E610F4E9-A98A-46AB-B18B-D24F813B242C}" srcId="{6F2E1542-6666-4AA2-8EC3-81CBFDD167CE}" destId="{83161736-D46F-4F99-B96C-30F1D5A497E3}" srcOrd="0" destOrd="0" parTransId="{930B7BDA-1462-4EFD-A7D4-3F83A310C2C1}" sibTransId="{93BFE8E5-6719-4376-A4FC-89A09275C35A}"/>
    <dgm:cxn modelId="{209D63EA-8BC9-4AD2-9E52-44C6F1753A67}" type="presOf" srcId="{6F2E1542-6666-4AA2-8EC3-81CBFDD167CE}" destId="{8E2CF828-0D57-44D0-BC8E-C206EBD30458}" srcOrd="0" destOrd="0" presId="urn:microsoft.com/office/officeart/2008/layout/LinedList"/>
    <dgm:cxn modelId="{9DC8D3F2-01F1-40AC-A005-6AA8C9593080}" type="presParOf" srcId="{8E2CF828-0D57-44D0-BC8E-C206EBD30458}" destId="{AD81972E-0C3B-49A2-B0DC-8D4037ACA6B8}" srcOrd="0" destOrd="0" presId="urn:microsoft.com/office/officeart/2008/layout/LinedList"/>
    <dgm:cxn modelId="{B66B7920-A1C4-4579-AB5C-650B6B3C7E01}" type="presParOf" srcId="{8E2CF828-0D57-44D0-BC8E-C206EBD30458}" destId="{CF3F12DC-B903-4D22-9D91-C82D37CF325D}" srcOrd="1" destOrd="0" presId="urn:microsoft.com/office/officeart/2008/layout/LinedList"/>
    <dgm:cxn modelId="{744A8C69-D0F5-4F33-85C4-C1ED0C47FFB2}" type="presParOf" srcId="{CF3F12DC-B903-4D22-9D91-C82D37CF325D}" destId="{59122E39-A017-4295-AB3B-9295944C03B8}" srcOrd="0" destOrd="0" presId="urn:microsoft.com/office/officeart/2008/layout/LinedList"/>
    <dgm:cxn modelId="{A4174492-FE63-44AA-B1E7-0771A7B056B5}" type="presParOf" srcId="{CF3F12DC-B903-4D22-9D91-C82D37CF325D}" destId="{C4A3B8B6-7868-4751-9F1C-6AA2D32285BD}" srcOrd="1" destOrd="0" presId="urn:microsoft.com/office/officeart/2008/layout/LinedList"/>
    <dgm:cxn modelId="{B9FE284E-80FA-4458-A78C-57B03BEFE181}" type="presParOf" srcId="{8E2CF828-0D57-44D0-BC8E-C206EBD30458}" destId="{AFC4AE7A-F68F-4C96-921E-C5BC2756F2CE}" srcOrd="2" destOrd="0" presId="urn:microsoft.com/office/officeart/2008/layout/LinedList"/>
    <dgm:cxn modelId="{4F377754-AFA6-4DC6-9837-4C539E43DD8D}" type="presParOf" srcId="{8E2CF828-0D57-44D0-BC8E-C206EBD30458}" destId="{ED984658-9811-42A8-87E4-10343757F01B}" srcOrd="3" destOrd="0" presId="urn:microsoft.com/office/officeart/2008/layout/LinedList"/>
    <dgm:cxn modelId="{212A4AEA-DA1A-4C11-B49B-2D116D83E5AB}" type="presParOf" srcId="{ED984658-9811-42A8-87E4-10343757F01B}" destId="{18A9BBCE-D42A-4D48-94E1-A9CFE48DD5D8}" srcOrd="0" destOrd="0" presId="urn:microsoft.com/office/officeart/2008/layout/LinedList"/>
    <dgm:cxn modelId="{FF983429-98A2-4C4D-8309-042451DAF3A9}" type="presParOf" srcId="{ED984658-9811-42A8-87E4-10343757F01B}" destId="{5D82A6BC-30BF-4D5E-9E59-BEC9560A163C}" srcOrd="1" destOrd="0" presId="urn:microsoft.com/office/officeart/2008/layout/LinedList"/>
    <dgm:cxn modelId="{EF5284D1-3CA4-4B6C-A3B1-FE72D11EC5AA}" type="presParOf" srcId="{8E2CF828-0D57-44D0-BC8E-C206EBD30458}" destId="{22CDE661-63F5-4177-B47E-9A830155E491}" srcOrd="4" destOrd="0" presId="urn:microsoft.com/office/officeart/2008/layout/LinedList"/>
    <dgm:cxn modelId="{2C6A9A34-9805-4275-8BCD-69DEAD365879}" type="presParOf" srcId="{8E2CF828-0D57-44D0-BC8E-C206EBD30458}" destId="{7D2BE4F8-2B87-4E13-BEE9-A0E5D0EFACCF}" srcOrd="5" destOrd="0" presId="urn:microsoft.com/office/officeart/2008/layout/LinedList"/>
    <dgm:cxn modelId="{9EB0C315-2F06-499B-8881-52C048EDF3D8}" type="presParOf" srcId="{7D2BE4F8-2B87-4E13-BEE9-A0E5D0EFACCF}" destId="{702E1035-0EEF-4C42-964C-560AA1C0F173}" srcOrd="0" destOrd="0" presId="urn:microsoft.com/office/officeart/2008/layout/LinedList"/>
    <dgm:cxn modelId="{3EF694EF-2EEF-4975-B299-5CB61FC24C97}" type="presParOf" srcId="{7D2BE4F8-2B87-4E13-BEE9-A0E5D0EFACCF}" destId="{450F31BB-7CCC-4565-AAF9-1B254653F1E4}" srcOrd="1" destOrd="0" presId="urn:microsoft.com/office/officeart/2008/layout/LinedList"/>
    <dgm:cxn modelId="{E98CDBD0-12CD-4884-B265-B3628381C23E}" type="presParOf" srcId="{8E2CF828-0D57-44D0-BC8E-C206EBD30458}" destId="{63E2F588-8087-405D-AE87-3A5AA5B2875C}" srcOrd="6" destOrd="0" presId="urn:microsoft.com/office/officeart/2008/layout/LinedList"/>
    <dgm:cxn modelId="{486405E1-8801-40AE-A861-874B05E5C279}" type="presParOf" srcId="{8E2CF828-0D57-44D0-BC8E-C206EBD30458}" destId="{A5F1DC96-055B-485B-9F31-D4D3DC900D42}" srcOrd="7" destOrd="0" presId="urn:microsoft.com/office/officeart/2008/layout/LinedList"/>
    <dgm:cxn modelId="{0BD9E837-6B1C-4BEF-BE5B-8221B9CC75BF}" type="presParOf" srcId="{A5F1DC96-055B-485B-9F31-D4D3DC900D42}" destId="{A4CC8AC3-F530-4698-A623-22FD1FB241A6}" srcOrd="0" destOrd="0" presId="urn:microsoft.com/office/officeart/2008/layout/LinedList"/>
    <dgm:cxn modelId="{D79856A5-A301-4780-9CAC-B42D542C5C9A}" type="presParOf" srcId="{A5F1DC96-055B-485B-9F31-D4D3DC900D42}" destId="{6CAE4DEF-C652-446F-B8B3-5460C0906743}" srcOrd="1" destOrd="0" presId="urn:microsoft.com/office/officeart/2008/layout/LinedList"/>
    <dgm:cxn modelId="{5BAC6527-CEA9-4CAB-A8AE-05A74967DF94}" type="presParOf" srcId="{8E2CF828-0D57-44D0-BC8E-C206EBD30458}" destId="{F1E87825-DD36-4387-8EF2-F34E556FABA8}" srcOrd="8" destOrd="0" presId="urn:microsoft.com/office/officeart/2008/layout/LinedList"/>
    <dgm:cxn modelId="{C93410B2-CC69-4A86-93FD-BD5EF8371C13}" type="presParOf" srcId="{8E2CF828-0D57-44D0-BC8E-C206EBD30458}" destId="{DDBCABF3-356A-4B40-B0E5-DF6AEC985F8A}" srcOrd="9" destOrd="0" presId="urn:microsoft.com/office/officeart/2008/layout/LinedList"/>
    <dgm:cxn modelId="{CEBF6647-3CC5-4870-8216-1663E6318A14}" type="presParOf" srcId="{DDBCABF3-356A-4B40-B0E5-DF6AEC985F8A}" destId="{6F2F01C2-C77E-4682-80C5-A7D5E49E3AB7}" srcOrd="0" destOrd="0" presId="urn:microsoft.com/office/officeart/2008/layout/LinedList"/>
    <dgm:cxn modelId="{62AFF2F6-FBCF-4E69-8F01-BAA321396F3D}" type="presParOf" srcId="{DDBCABF3-356A-4B40-B0E5-DF6AEC985F8A}" destId="{840BB4B0-3D2B-43FB-A368-28908E9B8C39}" srcOrd="1" destOrd="0" presId="urn:microsoft.com/office/officeart/2008/layout/LinedList"/>
    <dgm:cxn modelId="{A7262432-2C79-4E60-92A3-75D0E47171D0}" type="presParOf" srcId="{8E2CF828-0D57-44D0-BC8E-C206EBD30458}" destId="{18904AAC-F56E-479D-87D1-E5B2468AD630}" srcOrd="10" destOrd="0" presId="urn:microsoft.com/office/officeart/2008/layout/LinedList"/>
    <dgm:cxn modelId="{AE7814C1-EE26-4B48-A201-C72F8E896CBA}" type="presParOf" srcId="{8E2CF828-0D57-44D0-BC8E-C206EBD30458}" destId="{1DCCA1E9-3081-453F-B0C2-B6CDC61556AA}" srcOrd="11" destOrd="0" presId="urn:microsoft.com/office/officeart/2008/layout/LinedList"/>
    <dgm:cxn modelId="{29D5C9AF-A4F2-47E5-A749-916FDE1F29AB}" type="presParOf" srcId="{1DCCA1E9-3081-453F-B0C2-B6CDC61556AA}" destId="{FEEEFCDC-8062-4F84-83A0-339015E16002}" srcOrd="0" destOrd="0" presId="urn:microsoft.com/office/officeart/2008/layout/LinedList"/>
    <dgm:cxn modelId="{F9330B3B-9A27-4A6E-8A56-344DA35F8CCB}" type="presParOf" srcId="{1DCCA1E9-3081-453F-B0C2-B6CDC61556AA}" destId="{7B555B2F-9F29-4E5C-806B-8B2CC89763D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8147F-B040-4263-A06F-53F701391BF4}">
      <dsp:nvSpPr>
        <dsp:cNvPr id="0" name=""/>
        <dsp:cNvSpPr/>
      </dsp:nvSpPr>
      <dsp:spPr>
        <a:xfrm>
          <a:off x="0" y="511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342F9-C265-4574-A6AC-597EC41486AF}">
      <dsp:nvSpPr>
        <dsp:cNvPr id="0" name=""/>
        <dsp:cNvSpPr/>
      </dsp:nvSpPr>
      <dsp:spPr>
        <a:xfrm>
          <a:off x="0" y="511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Balances Internal and External traffic to VM at Layer-4</a:t>
          </a:r>
          <a:endParaRPr lang="en-US" sz="1600" kern="1200"/>
        </a:p>
      </dsp:txBody>
      <dsp:txXfrm>
        <a:off x="0" y="511"/>
        <a:ext cx="5214936" cy="598114"/>
      </dsp:txXfrm>
    </dsp:sp>
    <dsp:sp modelId="{C6F02C81-A0FA-4B6A-BFE8-C80BCC6FF609}">
      <dsp:nvSpPr>
        <dsp:cNvPr id="0" name=""/>
        <dsp:cNvSpPr/>
      </dsp:nvSpPr>
      <dsp:spPr>
        <a:xfrm>
          <a:off x="0" y="598625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AFA1D9-0C7D-4E0C-A8B7-17E84A7CAF59}">
      <dsp:nvSpPr>
        <dsp:cNvPr id="0" name=""/>
        <dsp:cNvSpPr/>
      </dsp:nvSpPr>
      <dsp:spPr>
        <a:xfrm>
          <a:off x="0" y="598625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Use Pass-through load balancing, reducing latency</a:t>
          </a:r>
          <a:endParaRPr lang="en-US" sz="1600" kern="1200"/>
        </a:p>
      </dsp:txBody>
      <dsp:txXfrm>
        <a:off x="0" y="598625"/>
        <a:ext cx="5214936" cy="598114"/>
      </dsp:txXfrm>
    </dsp:sp>
    <dsp:sp modelId="{5E7B629C-8347-47A8-975F-D3A9F0EB007A}">
      <dsp:nvSpPr>
        <dsp:cNvPr id="0" name=""/>
        <dsp:cNvSpPr/>
      </dsp:nvSpPr>
      <dsp:spPr>
        <a:xfrm>
          <a:off x="0" y="1196740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18E90-B050-432C-888C-A855238C9E23}">
      <dsp:nvSpPr>
        <dsp:cNvPr id="0" name=""/>
        <dsp:cNvSpPr/>
      </dsp:nvSpPr>
      <dsp:spPr>
        <a:xfrm>
          <a:off x="0" y="1196740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Distributes resources within and across zones</a:t>
          </a:r>
          <a:endParaRPr lang="en-US" sz="1600" kern="1200"/>
        </a:p>
      </dsp:txBody>
      <dsp:txXfrm>
        <a:off x="0" y="1196740"/>
        <a:ext cx="5214936" cy="598114"/>
      </dsp:txXfrm>
    </dsp:sp>
    <dsp:sp modelId="{1FA5BDF3-5735-423A-AE75-B8038BE753F0}">
      <dsp:nvSpPr>
        <dsp:cNvPr id="0" name=""/>
        <dsp:cNvSpPr/>
      </dsp:nvSpPr>
      <dsp:spPr>
        <a:xfrm>
          <a:off x="0" y="1794855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A0840-AFF3-457B-90E9-EE67F5569C39}">
      <dsp:nvSpPr>
        <dsp:cNvPr id="0" name=""/>
        <dsp:cNvSpPr/>
      </dsp:nvSpPr>
      <dsp:spPr>
        <a:xfrm>
          <a:off x="0" y="1794855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Outbound Connectivity to VMs</a:t>
          </a:r>
          <a:endParaRPr lang="en-US" sz="1600" kern="1200"/>
        </a:p>
      </dsp:txBody>
      <dsp:txXfrm>
        <a:off x="0" y="1794855"/>
        <a:ext cx="5214936" cy="598114"/>
      </dsp:txXfrm>
    </dsp:sp>
    <dsp:sp modelId="{6C5F3340-0571-4A94-A82D-59282301406B}">
      <dsp:nvSpPr>
        <dsp:cNvPr id="0" name=""/>
        <dsp:cNvSpPr/>
      </dsp:nvSpPr>
      <dsp:spPr>
        <a:xfrm>
          <a:off x="0" y="2392969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44391-31E1-49FB-9C76-05BCA9C656B9}">
      <dsp:nvSpPr>
        <dsp:cNvPr id="0" name=""/>
        <dsp:cNvSpPr/>
      </dsp:nvSpPr>
      <dsp:spPr>
        <a:xfrm>
          <a:off x="0" y="2392969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/>
            <a:t>Configure health probes</a:t>
          </a:r>
          <a:endParaRPr lang="en-US" sz="1600" kern="1200"/>
        </a:p>
      </dsp:txBody>
      <dsp:txXfrm>
        <a:off x="0" y="2392969"/>
        <a:ext cx="5214936" cy="598114"/>
      </dsp:txXfrm>
    </dsp:sp>
    <dsp:sp modelId="{184F7358-B11E-4298-AE83-28F378BF4E3B}">
      <dsp:nvSpPr>
        <dsp:cNvPr id="0" name=""/>
        <dsp:cNvSpPr/>
      </dsp:nvSpPr>
      <dsp:spPr>
        <a:xfrm>
          <a:off x="0" y="2991084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576D31-764A-4A83-889D-107E9A879192}">
      <dsp:nvSpPr>
        <dsp:cNvPr id="0" name=""/>
        <dsp:cNvSpPr/>
      </dsp:nvSpPr>
      <dsp:spPr>
        <a:xfrm>
          <a:off x="0" y="2991084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baseline="0"/>
            <a:t>Employee port forwarding</a:t>
          </a:r>
          <a:endParaRPr lang="en-US" sz="1600" kern="1200"/>
        </a:p>
      </dsp:txBody>
      <dsp:txXfrm>
        <a:off x="0" y="2991084"/>
        <a:ext cx="5214936" cy="598114"/>
      </dsp:txXfrm>
    </dsp:sp>
    <dsp:sp modelId="{241ED159-840B-4476-8672-7CD5BEB279FC}">
      <dsp:nvSpPr>
        <dsp:cNvPr id="0" name=""/>
        <dsp:cNvSpPr/>
      </dsp:nvSpPr>
      <dsp:spPr>
        <a:xfrm>
          <a:off x="0" y="3589199"/>
          <a:ext cx="52149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7D0D7E-2652-4971-B1A1-7E1757122363}">
      <dsp:nvSpPr>
        <dsp:cNvPr id="0" name=""/>
        <dsp:cNvSpPr/>
      </dsp:nvSpPr>
      <dsp:spPr>
        <a:xfrm>
          <a:off x="0" y="3589199"/>
          <a:ext cx="5214936" cy="59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baseline="0"/>
            <a:t>IPv6 load balancing</a:t>
          </a:r>
          <a:endParaRPr lang="en-US" sz="1600" kern="1200"/>
        </a:p>
      </dsp:txBody>
      <dsp:txXfrm>
        <a:off x="0" y="3589199"/>
        <a:ext cx="5214936" cy="5981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81972E-0C3B-49A2-B0DC-8D4037ACA6B8}">
      <dsp:nvSpPr>
        <dsp:cNvPr id="0" name=""/>
        <dsp:cNvSpPr/>
      </dsp:nvSpPr>
      <dsp:spPr>
        <a:xfrm>
          <a:off x="0" y="2044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122E39-A017-4295-AB3B-9295944C03B8}">
      <dsp:nvSpPr>
        <dsp:cNvPr id="0" name=""/>
        <dsp:cNvSpPr/>
      </dsp:nvSpPr>
      <dsp:spPr>
        <a:xfrm>
          <a:off x="0" y="2044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DNS Based Load Balancer for Apps across Global regions</a:t>
          </a:r>
          <a:endParaRPr lang="en-US" sz="1800" kern="1200"/>
        </a:p>
      </dsp:txBody>
      <dsp:txXfrm>
        <a:off x="0" y="2044"/>
        <a:ext cx="5214936" cy="697289"/>
      </dsp:txXfrm>
    </dsp:sp>
    <dsp:sp modelId="{AFC4AE7A-F68F-4C96-921E-C5BC2756F2CE}">
      <dsp:nvSpPr>
        <dsp:cNvPr id="0" name=""/>
        <dsp:cNvSpPr/>
      </dsp:nvSpPr>
      <dsp:spPr>
        <a:xfrm>
          <a:off x="0" y="699334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A9BBCE-D42A-4D48-94E1-A9CFE48DD5D8}">
      <dsp:nvSpPr>
        <dsp:cNvPr id="0" name=""/>
        <dsp:cNvSpPr/>
      </dsp:nvSpPr>
      <dsp:spPr>
        <a:xfrm>
          <a:off x="0" y="699334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Increase Application Availability</a:t>
          </a:r>
          <a:endParaRPr lang="en-US" sz="1800" kern="1200"/>
        </a:p>
      </dsp:txBody>
      <dsp:txXfrm>
        <a:off x="0" y="699334"/>
        <a:ext cx="5214936" cy="697289"/>
      </dsp:txXfrm>
    </dsp:sp>
    <dsp:sp modelId="{22CDE661-63F5-4177-B47E-9A830155E491}">
      <dsp:nvSpPr>
        <dsp:cNvPr id="0" name=""/>
        <dsp:cNvSpPr/>
      </dsp:nvSpPr>
      <dsp:spPr>
        <a:xfrm>
          <a:off x="0" y="1396623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2E1035-0EEF-4C42-964C-560AA1C0F173}">
      <dsp:nvSpPr>
        <dsp:cNvPr id="0" name=""/>
        <dsp:cNvSpPr/>
      </dsp:nvSpPr>
      <dsp:spPr>
        <a:xfrm>
          <a:off x="0" y="1396623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Improves Application performance</a:t>
          </a:r>
          <a:endParaRPr lang="en-US" sz="1800" kern="1200"/>
        </a:p>
      </dsp:txBody>
      <dsp:txXfrm>
        <a:off x="0" y="1396623"/>
        <a:ext cx="5214936" cy="697289"/>
      </dsp:txXfrm>
    </dsp:sp>
    <dsp:sp modelId="{63E2F588-8087-405D-AE87-3A5AA5B2875C}">
      <dsp:nvSpPr>
        <dsp:cNvPr id="0" name=""/>
        <dsp:cNvSpPr/>
      </dsp:nvSpPr>
      <dsp:spPr>
        <a:xfrm>
          <a:off x="0" y="2093912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CC8AC3-F530-4698-A623-22FD1FB241A6}">
      <dsp:nvSpPr>
        <dsp:cNvPr id="0" name=""/>
        <dsp:cNvSpPr/>
      </dsp:nvSpPr>
      <dsp:spPr>
        <a:xfrm>
          <a:off x="0" y="2093912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Service Maintenance without downtime</a:t>
          </a:r>
          <a:endParaRPr lang="en-US" sz="1800" kern="1200"/>
        </a:p>
      </dsp:txBody>
      <dsp:txXfrm>
        <a:off x="0" y="2093912"/>
        <a:ext cx="5214936" cy="697289"/>
      </dsp:txXfrm>
    </dsp:sp>
    <dsp:sp modelId="{F1E87825-DD36-4387-8EF2-F34E556FABA8}">
      <dsp:nvSpPr>
        <dsp:cNvPr id="0" name=""/>
        <dsp:cNvSpPr/>
      </dsp:nvSpPr>
      <dsp:spPr>
        <a:xfrm>
          <a:off x="0" y="2791201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2F01C2-C77E-4682-80C5-A7D5E49E3AB7}">
      <dsp:nvSpPr>
        <dsp:cNvPr id="0" name=""/>
        <dsp:cNvSpPr/>
      </dsp:nvSpPr>
      <dsp:spPr>
        <a:xfrm>
          <a:off x="0" y="2791201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Combine Hybrid applications supporting “Failover-to-cloud” scenario</a:t>
          </a:r>
          <a:endParaRPr lang="en-US" sz="1800" kern="1200"/>
        </a:p>
      </dsp:txBody>
      <dsp:txXfrm>
        <a:off x="0" y="2791201"/>
        <a:ext cx="5214936" cy="697289"/>
      </dsp:txXfrm>
    </dsp:sp>
    <dsp:sp modelId="{18904AAC-F56E-479D-87D1-E5B2468AD630}">
      <dsp:nvSpPr>
        <dsp:cNvPr id="0" name=""/>
        <dsp:cNvSpPr/>
      </dsp:nvSpPr>
      <dsp:spPr>
        <a:xfrm>
          <a:off x="0" y="3488490"/>
          <a:ext cx="52149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EEFCDC-8062-4F84-83A0-339015E16002}">
      <dsp:nvSpPr>
        <dsp:cNvPr id="0" name=""/>
        <dsp:cNvSpPr/>
      </dsp:nvSpPr>
      <dsp:spPr>
        <a:xfrm>
          <a:off x="0" y="3488490"/>
          <a:ext cx="5214936" cy="697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baseline="0"/>
            <a:t>Nested Traffic Manager profiles</a:t>
          </a:r>
          <a:endParaRPr lang="en-US" sz="1800" kern="1200"/>
        </a:p>
      </dsp:txBody>
      <dsp:txXfrm>
        <a:off x="0" y="3488490"/>
        <a:ext cx="5214936" cy="697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3/1/2025 7:37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97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18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99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8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Priority traffic-routing method</a:t>
            </a:r>
          </a:p>
          <a:p>
            <a:r>
              <a:rPr lang="en-US" dirty="0"/>
              <a:t>Weighted traffic-routing method</a:t>
            </a:r>
          </a:p>
          <a:p>
            <a:r>
              <a:rPr lang="en-US" dirty="0"/>
              <a:t>Performance traffic-routing method</a:t>
            </a:r>
          </a:p>
          <a:p>
            <a:r>
              <a:rPr lang="en-US" dirty="0"/>
              <a:t>Geographic traffic-routing method</a:t>
            </a:r>
          </a:p>
          <a:p>
            <a:r>
              <a:rPr lang="en-US" dirty="0" err="1"/>
              <a:t>Multivalue</a:t>
            </a:r>
            <a:r>
              <a:rPr lang="en-US" dirty="0"/>
              <a:t> traffic-routing method</a:t>
            </a:r>
          </a:p>
          <a:p>
            <a:r>
              <a:rPr lang="en-US" dirty="0"/>
              <a:t>Subnet traffic-routing method</a:t>
            </a:r>
            <a:endParaRPr lang="en-IN" dirty="0"/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9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82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3/1/2025 6:56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0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 dirty="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 dirty="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 dirty="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 dirty="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 dirty="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3730C-A8AF-3F31-CB66-3E1DBD39E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0634F0-1CE4-75C9-6962-B3702BD27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B251C-F422-1B40-FD80-1AFD0A212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9AB43-9BD7-280E-3FEA-C25CA1234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3BD1A-AD43-4E9D-B9E8-3199C8E38032}" type="datetimeFigureOut">
              <a:rPr lang="en-IN" smtClean="0"/>
              <a:t>01-03-2025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32558-75AD-B3FA-D5FD-36109259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02CB5-69BC-8580-66F8-65101AFA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B8109-1B92-4FDE-B845-A15DF8CD9C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243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  <p:sldLayoutId id="214748560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2813743"/>
            <a:ext cx="6069387" cy="677108"/>
          </a:xfrm>
        </p:spPr>
        <p:txBody>
          <a:bodyPr/>
          <a:lstStyle/>
          <a:p>
            <a:r>
              <a:rPr lang="en-US" sz="4400" dirty="0"/>
              <a:t>Azure Load Balancers</a:t>
            </a:r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7" name="Picture 6" descr="A logo with a picture of a city&#10;&#10;AI-generated content may be incorrect.">
            <a:extLst>
              <a:ext uri="{FF2B5EF4-FFF2-40B4-BE49-F238E27FC236}">
                <a16:creationId xmlns:a16="http://schemas.microsoft.com/office/drawing/2014/main" id="{E7E8C844-C792-6A42-73E1-26865E0E0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20" y="941279"/>
            <a:ext cx="4975442" cy="49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8,800+ Thank You Card Background Stock Illustrations ...">
            <a:extLst>
              <a:ext uri="{FF2B5EF4-FFF2-40B4-BE49-F238E27FC236}">
                <a16:creationId xmlns:a16="http://schemas.microsoft.com/office/drawing/2014/main" id="{B11BC10B-3F2A-1F01-132D-320006E884C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1" b="706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89AF6A-5F84-4D8D-C6E5-5712DC99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7600"/>
            <a:ext cx="12192000" cy="3200400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Q&amp;A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7592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6AA51731-711F-AE39-7CDA-7907B513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26570"/>
            <a:ext cx="3505200" cy="130861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Arun Ramaswamy</a:t>
            </a:r>
          </a:p>
        </p:txBody>
      </p:sp>
      <p:pic>
        <p:nvPicPr>
          <p:cNvPr id="12" name="Picture Placeholder 11" descr="A person in a suit&#10;&#10;AI-generated content may be incorrect.">
            <a:extLst>
              <a:ext uri="{FF2B5EF4-FFF2-40B4-BE49-F238E27FC236}">
                <a16:creationId xmlns:a16="http://schemas.microsoft.com/office/drawing/2014/main" id="{0E1A7528-E8EA-945E-6BC0-05F1E07173B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0" r="10355"/>
          <a:stretch/>
        </p:blipFill>
        <p:spPr>
          <a:xfrm>
            <a:off x="460681" y="1524001"/>
            <a:ext cx="2504463" cy="3810000"/>
          </a:xfrm>
          <a:prstGeom prst="rect">
            <a:avLst/>
          </a:prstGeom>
        </p:spPr>
      </p:pic>
      <p:pic>
        <p:nvPicPr>
          <p:cNvPr id="29" name="Content Placeholder 20">
            <a:extLst>
              <a:ext uri="{FF2B5EF4-FFF2-40B4-BE49-F238E27FC236}">
                <a16:creationId xmlns:a16="http://schemas.microsoft.com/office/drawing/2014/main" id="{9301CCD3-EB02-F16F-64C4-0A16DC97C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944" y="2113162"/>
            <a:ext cx="2619375" cy="26316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DD485E9-EAFD-AA27-1046-A2ABD0FA8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31" y="1777994"/>
            <a:ext cx="894386" cy="8730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C90BAE8-6A71-AFCC-872B-8BF43E123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8531" y="4216296"/>
            <a:ext cx="894386" cy="8872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9DB6F7-5B67-E28B-E3B2-DF2B6E5F2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532" y="3004058"/>
            <a:ext cx="894386" cy="8446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726CAF4-1433-2D4A-7904-C995AED89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975" y="4216296"/>
            <a:ext cx="913923" cy="8872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D94E0E3-D1CA-474C-6E3D-36A2F97F05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5644" y="4216296"/>
            <a:ext cx="904261" cy="8872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E0884AD-0AE2-1891-BCF1-F13A209E1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643" y="2998757"/>
            <a:ext cx="894386" cy="84889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7F6D0A-8985-1838-A4AD-2D401A1392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519" y="1777994"/>
            <a:ext cx="894386" cy="8907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5FD8D90-201D-C8C7-0993-1722DDE85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7975" y="2997129"/>
            <a:ext cx="894386" cy="85051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8CC62F3-5950-9234-EC63-4C9F4CDBD3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6879" y="1783631"/>
            <a:ext cx="816577" cy="885064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4381803-0C01-7C32-DAA0-63066216611C}"/>
              </a:ext>
            </a:extLst>
          </p:cNvPr>
          <p:cNvSpPr txBox="1"/>
          <p:nvPr/>
        </p:nvSpPr>
        <p:spPr>
          <a:xfrm>
            <a:off x="4547118" y="1679558"/>
            <a:ext cx="3097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Azure Cloud Architect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ATOS India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1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1CAB-3A01-7F77-95CF-8845C0CD3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8963"/>
            <a:ext cx="9254237" cy="985837"/>
          </a:xfrm>
        </p:spPr>
        <p:txBody>
          <a:bodyPr wrap="square" anchor="b">
            <a:normAutofit/>
          </a:bodyPr>
          <a:lstStyle/>
          <a:p>
            <a:pPr algn="ctr"/>
            <a:r>
              <a:rPr lang="en-US" sz="5400" dirty="0"/>
              <a:t>Load Balancing Types</a:t>
            </a:r>
            <a:endParaRPr lang="en-IN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B30FC-5E3B-1B1F-C7C7-78CC37E99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3462" y="2062250"/>
            <a:ext cx="4631438" cy="2733497"/>
          </a:xfrm>
        </p:spPr>
        <p:txBody>
          <a:bodyPr wrap="square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Global Vs Regional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HTTPS vs Non-HTTPS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E56A21-B99F-DAB7-B87B-86EB985FD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860232"/>
            <a:ext cx="6858000" cy="3137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44047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090F-8FE0-9F0E-5058-5CE0413C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Choosing a Load Balancing solution</a:t>
            </a:r>
            <a:endParaRPr lang="en-IN" dirty="0"/>
          </a:p>
        </p:txBody>
      </p:sp>
      <p:pic>
        <p:nvPicPr>
          <p:cNvPr id="5" name="Picture 4" descr="A digital balance scale using circles">
            <a:extLst>
              <a:ext uri="{FF2B5EF4-FFF2-40B4-BE49-F238E27FC236}">
                <a16:creationId xmlns:a16="http://schemas.microsoft.com/office/drawing/2014/main" id="{25219D21-E3E7-63AD-DA11-04AFD94A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820" r="15852"/>
          <a:stretch/>
        </p:blipFill>
        <p:spPr>
          <a:xfrm>
            <a:off x="700088" y="1422400"/>
            <a:ext cx="5219700" cy="4833938"/>
          </a:xfrm>
          <a:prstGeom prst="rect">
            <a:avLst/>
          </a:prstGeom>
          <a:noFill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B3935-B0C4-5E6D-BBE5-7F483A625C4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F44B59-F239-E735-741E-A48E3F68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691" y="1435100"/>
            <a:ext cx="4873221" cy="482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290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C35-746D-21D2-E4CD-326AC6C2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Azure Load Balancer Vs Azure Application Gateway</a:t>
            </a:r>
            <a:endParaRPr lang="en-IN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396E72-7EDB-0228-2FEB-71D5230DA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Load Balancer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01D0D76-096D-E015-5BCF-58A9D58DD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Application Gateway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85F7C-AB12-B379-9B5A-CF07076130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Layer 7 LB for managing web app traffic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 dirty="0"/>
              <a:t>SSL/TLS Termination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 dirty="0"/>
              <a:t>Autoscaling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 dirty="0"/>
              <a:t>Zone Redundancy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US" sz="2000" dirty="0"/>
              <a:t>WAF</a:t>
            </a:r>
            <a:endParaRPr lang="en-US" sz="2000"/>
          </a:p>
          <a:p>
            <a:pPr>
              <a:lnSpc>
                <a:spcPct val="90000"/>
              </a:lnSpc>
            </a:pPr>
            <a:r>
              <a:rPr lang="en-IN" sz="2000" dirty="0"/>
              <a:t>Ingress Controller for AKS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URL-Based routing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Multi-site hosting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Redirection – HTTP (80) to HTTPS (443)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Session Affinity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Connection draining</a:t>
            </a:r>
            <a:endParaRPr lang="en-IN" sz="2000"/>
          </a:p>
          <a:p>
            <a:pPr>
              <a:lnSpc>
                <a:spcPct val="90000"/>
              </a:lnSpc>
            </a:pPr>
            <a:r>
              <a:rPr lang="en-IN" sz="2000" dirty="0"/>
              <a:t>Rewrite HTTP Headers and URL</a:t>
            </a:r>
            <a:endParaRPr lang="en-IN" sz="200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FA2485C-D7C2-5C2E-5C16-30BA2AC64C6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50860978"/>
              </p:ext>
            </p:extLst>
          </p:nvPr>
        </p:nvGraphicFramePr>
        <p:xfrm>
          <a:off x="588963" y="2081212"/>
          <a:ext cx="5214937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422292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613B-2CCB-CB95-D01F-D64501E0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Comparison between LB and AG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072D5-C1C5-9451-9797-73C00382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54" b="1"/>
          <a:stretch/>
        </p:blipFill>
        <p:spPr>
          <a:xfrm>
            <a:off x="584200" y="1435100"/>
            <a:ext cx="11018838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355655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3C35-746D-21D2-E4CD-326AC6C2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Azure Traffic Manager Vs Azure Front Door</a:t>
            </a:r>
            <a:endParaRPr lang="en-IN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396E72-7EDB-0228-2FEB-71D5230DA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Traffic Manager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01D0D76-096D-E015-5BCF-58A9D58DD0D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Front Door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85F7C-AB12-B379-9B5A-CF07076130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 wrap="square">
            <a:normAutofit/>
          </a:bodyPr>
          <a:lstStyle/>
          <a:p>
            <a:r>
              <a:rPr lang="en-US"/>
              <a:t>Global Load </a:t>
            </a:r>
            <a:r>
              <a:rPr lang="en-US" err="1"/>
              <a:t>BalancingSSL</a:t>
            </a:r>
            <a:r>
              <a:rPr lang="en-US"/>
              <a:t>/TLS Termination</a:t>
            </a:r>
          </a:p>
          <a:p>
            <a:r>
              <a:rPr lang="en-US"/>
              <a:t>Dynamic Site Acceleration (DSA)</a:t>
            </a:r>
          </a:p>
          <a:p>
            <a:r>
              <a:rPr lang="en-US"/>
              <a:t>SSL/TLS Offloading</a:t>
            </a:r>
          </a:p>
          <a:p>
            <a:r>
              <a:rPr lang="en-US"/>
              <a:t>WAF</a:t>
            </a:r>
          </a:p>
          <a:p>
            <a:r>
              <a:rPr lang="en-IN"/>
              <a:t>URL Path-Based Routing</a:t>
            </a:r>
          </a:p>
          <a:p>
            <a:r>
              <a:rPr lang="en-IN"/>
              <a:t>Session Affinity</a:t>
            </a:r>
          </a:p>
          <a:p>
            <a:r>
              <a:rPr lang="en-IN"/>
              <a:t>Customizable Rules Engine</a:t>
            </a:r>
          </a:p>
          <a:p>
            <a:r>
              <a:rPr lang="en-IN"/>
              <a:t>Real-Time Analytics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FA2485C-D7C2-5C2E-5C16-30BA2AC64C67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17788610"/>
              </p:ext>
            </p:extLst>
          </p:nvPr>
        </p:nvGraphicFramePr>
        <p:xfrm>
          <a:off x="588963" y="2081212"/>
          <a:ext cx="5214937" cy="418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94340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0613B-2CCB-CB95-D01F-D64501E0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Comparison between Traffic Manager and Front Door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614ED-8917-AD4F-10D5-6C74AB14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50" b="3681"/>
          <a:stretch/>
        </p:blipFill>
        <p:spPr>
          <a:xfrm>
            <a:off x="584200" y="1435100"/>
            <a:ext cx="11018838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70426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0D49B1-CD55-8970-084E-BBE17292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Demo</a:t>
            </a:r>
            <a:endParaRPr lang="en-IN" dirty="0"/>
          </a:p>
        </p:txBody>
      </p:sp>
      <p:pic>
        <p:nvPicPr>
          <p:cNvPr id="8" name="Picture 7" descr="Camera lens close up">
            <a:extLst>
              <a:ext uri="{FF2B5EF4-FFF2-40B4-BE49-F238E27FC236}">
                <a16:creationId xmlns:a16="http://schemas.microsoft.com/office/drawing/2014/main" id="{F6FB5AE4-B46E-0A8A-FAAC-A0BC92B69B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43" r="23906" b="-1"/>
          <a:stretch/>
        </p:blipFill>
        <p:spPr>
          <a:xfrm>
            <a:off x="5334000" y="10"/>
            <a:ext cx="68580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677439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schemas.microsoft.com/sharepoint/v3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4b8daba7-7726-4c34-9cdd-54c5aec2096d"/>
    <ds:schemaRef ds:uri="a8a70cf7-9110-44f4-b9e3-de58eb84488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C62966C-D5BB-4F6F-A187-118ABF7816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8a70cf7-9110-44f4-b9e3-de58eb84488c"/>
    <ds:schemaRef ds:uri="4b8daba7-7726-4c34-9cdd-54c5aec20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0a58a55-8d55-4c7b-aa85-1ae890a4cc64}" enabled="1" method="Standard" siteId="{e85feadf-11e7-47bb-a160-43b98dcc96f1}" contentBits="0" removed="0"/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5076</TotalTime>
  <Words>478</Words>
  <Application>Microsoft Office PowerPoint</Application>
  <PresentationFormat>Widescreen</PresentationFormat>
  <Paragraphs>84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Consolas</vt:lpstr>
      <vt:lpstr>Segoe Sans Display Semibold</vt:lpstr>
      <vt:lpstr>Segoe UI</vt:lpstr>
      <vt:lpstr>Segoe UI Semibold</vt:lpstr>
      <vt:lpstr>Wingdings</vt:lpstr>
      <vt:lpstr>Microsoft AI Tour 16:9 Template Dark</vt:lpstr>
      <vt:lpstr>Azure Load Balancers</vt:lpstr>
      <vt:lpstr>Arun Ramaswamy</vt:lpstr>
      <vt:lpstr>Load Balancing Types</vt:lpstr>
      <vt:lpstr>Choosing a Load Balancing solution</vt:lpstr>
      <vt:lpstr>Azure Load Balancer Vs Azure Application Gateway</vt:lpstr>
      <vt:lpstr>Comparison between LB and AG</vt:lpstr>
      <vt:lpstr>Azure Traffic Manager Vs Azure Front Door</vt:lpstr>
      <vt:lpstr>Comparison between Traffic Manager and Front Door</vt:lpstr>
      <vt:lpstr>Demo</vt:lpstr>
      <vt:lpstr>Q&amp;A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Arun Ramaswamy</cp:lastModifiedBy>
  <cp:revision>21</cp:revision>
  <cp:lastPrinted>2023-02-15T20:48:24Z</cp:lastPrinted>
  <dcterms:created xsi:type="dcterms:W3CDTF">2024-07-16T12:54:39Z</dcterms:created>
  <dcterms:modified xsi:type="dcterms:W3CDTF">2025-03-01T02:14:10Z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  <property fmtid="{D5CDD505-2E9C-101B-9397-08002B2CF9AE}" pid="26" name="MSIP_Label_ecb69475-382c-4c7a-b21d-8ca64eeef1bd_Enabled">
    <vt:lpwstr>true</vt:lpwstr>
  </property>
  <property fmtid="{D5CDD505-2E9C-101B-9397-08002B2CF9AE}" pid="27" name="MSIP_Label_ecb69475-382c-4c7a-b21d-8ca64eeef1bd_SetDate">
    <vt:lpwstr>2025-02-28T23:38:43Z</vt:lpwstr>
  </property>
  <property fmtid="{D5CDD505-2E9C-101B-9397-08002B2CF9AE}" pid="28" name="MSIP_Label_ecb69475-382c-4c7a-b21d-8ca64eeef1bd_Method">
    <vt:lpwstr>Standard</vt:lpwstr>
  </property>
  <property fmtid="{D5CDD505-2E9C-101B-9397-08002B2CF9AE}" pid="29" name="MSIP_Label_ecb69475-382c-4c7a-b21d-8ca64eeef1bd_Name">
    <vt:lpwstr>Eviden For Internal Use - All Employees</vt:lpwstr>
  </property>
  <property fmtid="{D5CDD505-2E9C-101B-9397-08002B2CF9AE}" pid="30" name="MSIP_Label_ecb69475-382c-4c7a-b21d-8ca64eeef1bd_SiteId">
    <vt:lpwstr>7d1c7785-2d8a-437d-b842-1ed5d8fbe00a</vt:lpwstr>
  </property>
  <property fmtid="{D5CDD505-2E9C-101B-9397-08002B2CF9AE}" pid="31" name="MSIP_Label_ecb69475-382c-4c7a-b21d-8ca64eeef1bd_ActionId">
    <vt:lpwstr>af6f7a20-b3ec-41fa-861b-85d82d03d5c7</vt:lpwstr>
  </property>
  <property fmtid="{D5CDD505-2E9C-101B-9397-08002B2CF9AE}" pid="32" name="MSIP_Label_ecb69475-382c-4c7a-b21d-8ca64eeef1bd_ContentBits">
    <vt:lpwstr>0</vt:lpwstr>
  </property>
</Properties>
</file>